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xl/drawings/charts/chart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xl/drawings/charts/chart.xml><?xml version="1.0" encoding="utf-8"?>
<c:chartSpace xmlns:mc="http://schemas.openxmlformats.org/markup-compatibility/2006" xmlns:c14="http://schemas.microsoft.com/office/drawing/2007/8/2/chart"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Audit non encore réalisé</c:v>
                </c:pt>
              </c:strCache>
            </c:strRef>
          </c:tx>
          <c:invertIfNegative val="0"/>
          <c:cat>
            <c:strRef>
              <c:f>Sheet1!$B$1:$Y$1</c:f>
              <c:strCache>
                <c:ptCount val="24"/>
                <c:pt idx="0">
                  <c:v>Jan-23</c:v>
                </c:pt>
                <c:pt idx="1">
                  <c:v>Fév-23</c:v>
                </c:pt>
                <c:pt idx="2">
                  <c:v>Mar-23</c:v>
                </c:pt>
                <c:pt idx="3">
                  <c:v>Avr-23</c:v>
                </c:pt>
                <c:pt idx="4">
                  <c:v>Mai-23</c:v>
                </c:pt>
                <c:pt idx="5">
                  <c:v>Juin-23</c:v>
                </c:pt>
                <c:pt idx="6">
                  <c:v>Juie-23</c:v>
                </c:pt>
                <c:pt idx="7">
                  <c:v>Aoû-23</c:v>
                </c:pt>
                <c:pt idx="8">
                  <c:v>Sep-23</c:v>
                </c:pt>
                <c:pt idx="9">
                  <c:v>Oct-23</c:v>
                </c:pt>
                <c:pt idx="10">
                  <c:v>Nov-23</c:v>
                </c:pt>
                <c:pt idx="11">
                  <c:v>Déc-23</c:v>
                </c:pt>
                <c:pt idx="12">
                  <c:v>Jan-24</c:v>
                </c:pt>
                <c:pt idx="13">
                  <c:v>Fév-24</c:v>
                </c:pt>
                <c:pt idx="14">
                  <c:v>Mar-24</c:v>
                </c:pt>
                <c:pt idx="15">
                  <c:v>Avr-24</c:v>
                </c:pt>
                <c:pt idx="16">
                  <c:v>Mai-24</c:v>
                </c:pt>
                <c:pt idx="17">
                  <c:v>Juin-24</c:v>
                </c:pt>
                <c:pt idx="18">
                  <c:v>Juie-24</c:v>
                </c:pt>
                <c:pt idx="19">
                  <c:v>Aoû-24</c:v>
                </c:pt>
                <c:pt idx="20">
                  <c:v>Sep-24</c:v>
                </c:pt>
                <c:pt idx="21">
                  <c:v>Oct-24</c:v>
                </c:pt>
                <c:pt idx="22">
                  <c:v>Nov-24</c:v>
                </c:pt>
                <c:pt idx="23">
                  <c:v>Déc-24</c:v>
                </c:pt>
              </c:strCache>
            </c:strRef>
          </c:cat>
          <c:val>
            <c:numRef>
              <c:f>Sheet1!$B$2:$Y$2</c:f>
              <c:numCache>
                <c:formatCode>General</c:formatCode>
                <c:ptCount val="24"/>
                <c:pt idx="17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Audit réalisé</c:v>
                </c:pt>
              </c:strCache>
            </c:strRef>
          </c:tx>
          <c:invertIfNegative val="0"/>
          <c:cat>
            <c:strRef>
              <c:f>Sheet1!$B$1:$Y$1</c:f>
              <c:strCache>
                <c:ptCount val="24"/>
                <c:pt idx="0">
                  <c:v>Jan-23</c:v>
                </c:pt>
                <c:pt idx="1">
                  <c:v>Fév-23</c:v>
                </c:pt>
                <c:pt idx="2">
                  <c:v>Mar-23</c:v>
                </c:pt>
                <c:pt idx="3">
                  <c:v>Avr-23</c:v>
                </c:pt>
                <c:pt idx="4">
                  <c:v>Mai-23</c:v>
                </c:pt>
                <c:pt idx="5">
                  <c:v>Juin-23</c:v>
                </c:pt>
                <c:pt idx="6">
                  <c:v>Juie-23</c:v>
                </c:pt>
                <c:pt idx="7">
                  <c:v>Aoû-23</c:v>
                </c:pt>
                <c:pt idx="8">
                  <c:v>Sep-23</c:v>
                </c:pt>
                <c:pt idx="9">
                  <c:v>Oct-23</c:v>
                </c:pt>
                <c:pt idx="10">
                  <c:v>Nov-23</c:v>
                </c:pt>
                <c:pt idx="11">
                  <c:v>Déc-23</c:v>
                </c:pt>
                <c:pt idx="12">
                  <c:v>Jan-24</c:v>
                </c:pt>
                <c:pt idx="13">
                  <c:v>Fév-24</c:v>
                </c:pt>
                <c:pt idx="14">
                  <c:v>Mar-24</c:v>
                </c:pt>
                <c:pt idx="15">
                  <c:v>Avr-24</c:v>
                </c:pt>
                <c:pt idx="16">
                  <c:v>Mai-24</c:v>
                </c:pt>
                <c:pt idx="17">
                  <c:v>Juin-24</c:v>
                </c:pt>
                <c:pt idx="18">
                  <c:v>Juie-24</c:v>
                </c:pt>
                <c:pt idx="19">
                  <c:v>Aoû-24</c:v>
                </c:pt>
                <c:pt idx="20">
                  <c:v>Sep-24</c:v>
                </c:pt>
                <c:pt idx="21">
                  <c:v>Oct-24</c:v>
                </c:pt>
                <c:pt idx="22">
                  <c:v>Nov-24</c:v>
                </c:pt>
                <c:pt idx="23">
                  <c:v>Déc-24</c:v>
                </c:pt>
              </c:strCache>
            </c:strRef>
          </c:cat>
          <c:val>
            <c:numRef>
              <c:f>Sheet1!$B$3:$Y$3</c:f>
              <c:numCache>
                <c:formatCode>General</c:formatCode>
                <c:ptCount val="24"/>
                <c:pt idx="3">
                  <c:v>3</c:v>
                </c:pt>
                <c:pt idx="9">
                  <c:v>1</c:v>
                </c:pt>
                <c:pt idx="10">
                  <c:v>3</c:v>
                </c:pt>
                <c:pt idx="11">
                  <c:v>2</c:v>
                </c:pt>
                <c:pt idx="15">
                  <c:v>2</c:v>
                </c:pt>
                <c:pt idx="16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"/>
        <c:axId val="2"/>
      </c:barChart>
      <c:lineChart>
        <c:grouping val="standard"/>
        <c:varyColors val="0"/>
        <c:ser>
          <c:idx val="2"/>
          <c:order val="2"/>
          <c:tx>
            <c:strRef>
              <c:f>Sheet1!$A$4</c:f>
              <c:strCache>
                <c:ptCount val="1"/>
                <c:pt idx="0">
                  <c:v>Cumulé</c:v>
                </c:pt>
              </c:strCache>
            </c:strRef>
          </c:tx>
          <c:marker>
            <c:symbol val="auto"/>
          </c:marker>
          <c:cat>
            <c:strRef>
              <c:f>Sheet1!$B$1:$Y$1</c:f>
              <c:strCache>
                <c:ptCount val="24"/>
                <c:pt idx="0">
                  <c:v>Jan-23</c:v>
                </c:pt>
                <c:pt idx="1">
                  <c:v>Fév-23</c:v>
                </c:pt>
                <c:pt idx="2">
                  <c:v>Mar-23</c:v>
                </c:pt>
                <c:pt idx="3">
                  <c:v>Avr-23</c:v>
                </c:pt>
                <c:pt idx="4">
                  <c:v>Mai-23</c:v>
                </c:pt>
                <c:pt idx="5">
                  <c:v>Juin-23</c:v>
                </c:pt>
                <c:pt idx="6">
                  <c:v>Juie-23</c:v>
                </c:pt>
                <c:pt idx="7">
                  <c:v>Aoû-23</c:v>
                </c:pt>
                <c:pt idx="8">
                  <c:v>Sep-23</c:v>
                </c:pt>
                <c:pt idx="9">
                  <c:v>Oct-23</c:v>
                </c:pt>
                <c:pt idx="10">
                  <c:v>Nov-23</c:v>
                </c:pt>
                <c:pt idx="11">
                  <c:v>Déc-23</c:v>
                </c:pt>
                <c:pt idx="12">
                  <c:v>Jan-24</c:v>
                </c:pt>
                <c:pt idx="13">
                  <c:v>Fév-24</c:v>
                </c:pt>
                <c:pt idx="14">
                  <c:v>Mar-24</c:v>
                </c:pt>
                <c:pt idx="15">
                  <c:v>Avr-24</c:v>
                </c:pt>
                <c:pt idx="16">
                  <c:v>Mai-24</c:v>
                </c:pt>
                <c:pt idx="17">
                  <c:v>Juin-24</c:v>
                </c:pt>
                <c:pt idx="18">
                  <c:v>Juie-24</c:v>
                </c:pt>
                <c:pt idx="19">
                  <c:v>Aoû-24</c:v>
                </c:pt>
                <c:pt idx="20">
                  <c:v>Sep-24</c:v>
                </c:pt>
                <c:pt idx="21">
                  <c:v>Oct-24</c:v>
                </c:pt>
                <c:pt idx="22">
                  <c:v>Nov-24</c:v>
                </c:pt>
                <c:pt idx="23">
                  <c:v>Déc-24</c:v>
                </c:pt>
              </c:strCache>
            </c:strRef>
          </c:cat>
          <c:val>
            <c:numRef>
              <c:f>Sheet1!$B$4:$Y$4</c:f>
              <c:numCache>
                <c:formatCode>General</c:formatCode>
                <c:ptCount val="2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4</c:v>
                </c:pt>
                <c:pt idx="10">
                  <c:v>7</c:v>
                </c:pt>
                <c:pt idx="11">
                  <c:v>9</c:v>
                </c:pt>
                <c:pt idx="12">
                  <c:v>9</c:v>
                </c:pt>
                <c:pt idx="13">
                  <c:v>9</c:v>
                </c:pt>
                <c:pt idx="14">
                  <c:v>9</c:v>
                </c:pt>
                <c:pt idx="15">
                  <c:v>11</c:v>
                </c:pt>
                <c:pt idx="16">
                  <c:v>12</c:v>
                </c:pt>
                <c:pt idx="17">
                  <c:v>16</c:v>
                </c:pt>
                <c:pt idx="18">
                  <c:v>16</c:v>
                </c:pt>
                <c:pt idx="19">
                  <c:v>16</c:v>
                </c:pt>
                <c:pt idx="20">
                  <c:v>16</c:v>
                </c:pt>
                <c:pt idx="21">
                  <c:v>16</c:v>
                </c:pt>
                <c:pt idx="22">
                  <c:v>16</c:v>
                </c:pt>
                <c:pt idx="23">
                  <c:v>16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"/>
        <c:axId val="2"/>
      </c:lineChart>
      <c:catAx>
        <c:axId val="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"/>
        <c:crosses val="autoZero"/>
        <c:auto val="1"/>
        <c:lblAlgn val="ctr"/>
        <c:lblOffset val="100"/>
        <c:noMultiLvlLbl val="0"/>
      </c:catAx>
      <c:valAx>
        <c:axId val="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0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</c:chartSpac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1806</TotalTime>
  <Words>3</Words>
  <Application>Microsoft Office PowerPoint</Application>
  <PresentationFormat>Personnalisé</PresentationFormat>
  <Paragraphs>1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Office Theme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Rétrospective Projet</dc:title>
  <dc:creator>Hichem Bchir</dc:creator>
  <cp:keywords>DAFIcgTGwak,BAE3AGYPYwo</cp:keywords>
  <cp:lastModifiedBy>Jihen Bouker</cp:lastModifiedBy>
  <cp:revision>37</cp:revision>
  <dcterms:created xsi:type="dcterms:W3CDTF">2022-08-15T13:49:32Z</dcterms:created>
  <dcterms:modified xsi:type="dcterms:W3CDTF">2022-10-04T09:02:34Z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2022-08-15T00:00:00Z</vt:filetime>
  </property>
  <property fmtid="{D5CDD505-2E9C-101B-9397-08002B2CF9AE}" pid="3" name="Creator">
    <vt:lpwstr>Canva</vt:lpwstr>
  </property>
  <property fmtid="{D5CDD505-2E9C-101B-9397-08002B2CF9AE}" pid="4" name="LastSaved">
    <vt:filetime>2022-08-15T00:00:00Z</vt:filetime>
  </property>
</Properties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10358438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B41AD-1A4E-4F77-9037-21A910DB6666}" type="datetimeFigureOut">
              <a:rPr lang="fr-FR" smtClean="0"/>
              <a:pPr/>
              <a:t>04/10/2022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057900" y="1285875"/>
            <a:ext cx="6172200" cy="3471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1828800" y="4951413"/>
            <a:ext cx="14630400" cy="4049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10358438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9B093-38BE-415D-AEF3-1C50D699F20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24169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F559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412" r:id="rId3"/>
  </p:sldIdLst>
  <p:sldSz cx="18288000" cy="10287000"/>
  <p:notesSz cx="18288000" cy="10287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701084" y="9317887"/>
            <a:ext cx="16587469" cy="969644"/>
          </a:xfrm>
          <a:custGeom>
            <a:avLst/>
            <a:gdLst/>
            <a:ahLst/>
            <a:cxnLst/>
            <a:rect l="l" t="t" r="r" b="b"/>
            <a:pathLst>
              <a:path w="16587469" h="969645">
                <a:moveTo>
                  <a:pt x="16586915" y="0"/>
                </a:moveTo>
                <a:lnTo>
                  <a:pt x="0" y="0"/>
                </a:lnTo>
                <a:lnTo>
                  <a:pt x="0" y="969111"/>
                </a:lnTo>
                <a:lnTo>
                  <a:pt x="16586915" y="969111"/>
                </a:lnTo>
                <a:lnTo>
                  <a:pt x="1658691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994" y="9961704"/>
            <a:ext cx="753745" cy="325755"/>
          </a:xfrm>
          <a:custGeom>
            <a:avLst/>
            <a:gdLst/>
            <a:ahLst/>
            <a:cxnLst/>
            <a:rect l="l" t="t" r="r" b="b"/>
            <a:pathLst>
              <a:path w="753745" h="325754">
                <a:moveTo>
                  <a:pt x="753409" y="325282"/>
                </a:moveTo>
                <a:lnTo>
                  <a:pt x="0" y="325282"/>
                </a:lnTo>
                <a:lnTo>
                  <a:pt x="187414" y="0"/>
                </a:lnTo>
                <a:lnTo>
                  <a:pt x="566022" y="0"/>
                </a:lnTo>
                <a:lnTo>
                  <a:pt x="753409" y="325282"/>
                </a:lnTo>
                <a:close/>
              </a:path>
            </a:pathLst>
          </a:custGeom>
          <a:solidFill>
            <a:srgbClr val="C6C6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79341" y="9317918"/>
            <a:ext cx="1134745" cy="969644"/>
          </a:xfrm>
          <a:custGeom>
            <a:avLst/>
            <a:gdLst/>
            <a:ahLst/>
            <a:cxnLst/>
            <a:rect l="l" t="t" r="r" b="b"/>
            <a:pathLst>
              <a:path w="1134745" h="969645">
                <a:moveTo>
                  <a:pt x="1134287" y="969078"/>
                </a:moveTo>
                <a:lnTo>
                  <a:pt x="376938" y="969078"/>
                </a:lnTo>
                <a:lnTo>
                  <a:pt x="127625" y="536370"/>
                </a:lnTo>
                <a:lnTo>
                  <a:pt x="0" y="315265"/>
                </a:lnTo>
                <a:lnTo>
                  <a:pt x="182021" y="0"/>
                </a:lnTo>
                <a:lnTo>
                  <a:pt x="575937" y="0"/>
                </a:lnTo>
                <a:lnTo>
                  <a:pt x="692269" y="201505"/>
                </a:lnTo>
                <a:lnTo>
                  <a:pt x="947333" y="643786"/>
                </a:lnTo>
                <a:lnTo>
                  <a:pt x="947608" y="643786"/>
                </a:lnTo>
                <a:lnTo>
                  <a:pt x="1017394" y="765296"/>
                </a:lnTo>
                <a:lnTo>
                  <a:pt x="1134287" y="969078"/>
                </a:lnTo>
                <a:close/>
              </a:path>
              <a:path w="1134745" h="969645">
                <a:moveTo>
                  <a:pt x="692384" y="201561"/>
                </a:moveTo>
                <a:close/>
              </a:path>
            </a:pathLst>
          </a:custGeom>
          <a:solidFill>
            <a:srgbClr val="618B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137270" y="9317918"/>
            <a:ext cx="1134745" cy="969644"/>
          </a:xfrm>
          <a:custGeom>
            <a:avLst/>
            <a:gdLst/>
            <a:ahLst/>
            <a:cxnLst/>
            <a:rect l="l" t="t" r="r" b="b"/>
            <a:pathLst>
              <a:path w="1134745" h="969645">
                <a:moveTo>
                  <a:pt x="1134280" y="969078"/>
                </a:moveTo>
                <a:lnTo>
                  <a:pt x="377483" y="969078"/>
                </a:lnTo>
                <a:lnTo>
                  <a:pt x="189785" y="643786"/>
                </a:lnTo>
                <a:lnTo>
                  <a:pt x="0" y="315265"/>
                </a:lnTo>
                <a:lnTo>
                  <a:pt x="182025" y="0"/>
                </a:lnTo>
                <a:lnTo>
                  <a:pt x="575939" y="0"/>
                </a:lnTo>
                <a:lnTo>
                  <a:pt x="683159" y="185722"/>
                </a:lnTo>
                <a:lnTo>
                  <a:pt x="684171" y="185722"/>
                </a:lnTo>
                <a:lnTo>
                  <a:pt x="1008223" y="749039"/>
                </a:lnTo>
                <a:lnTo>
                  <a:pt x="1007701" y="749343"/>
                </a:lnTo>
                <a:lnTo>
                  <a:pt x="1134280" y="969078"/>
                </a:lnTo>
                <a:close/>
              </a:path>
              <a:path w="1134745" h="969645">
                <a:moveTo>
                  <a:pt x="684171" y="185722"/>
                </a:moveTo>
                <a:lnTo>
                  <a:pt x="683159" y="185722"/>
                </a:lnTo>
                <a:lnTo>
                  <a:pt x="683899" y="185248"/>
                </a:lnTo>
                <a:lnTo>
                  <a:pt x="684171" y="185722"/>
                </a:lnTo>
                <a:close/>
              </a:path>
            </a:pathLst>
          </a:custGeom>
          <a:solidFill>
            <a:srgbClr val="1137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5900" b="1" i="0">
                <a:solidFill>
                  <a:srgbClr val="0D0E1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53824" y="2307835"/>
            <a:ext cx="5358130" cy="6006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11375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10/4/2022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10/4/2022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10/4/2022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26961" y="4574246"/>
            <a:ext cx="10834076" cy="863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56086" y="3736714"/>
            <a:ext cx="9208135" cy="2911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00" b="1" i="0">
                <a:solidFill>
                  <a:srgbClr val="0D0E1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image" Target="../media/image1.png" Id="rId2" /><Relationship Type="http://schemas.openxmlformats.org/officeDocument/2006/relationships/slideLayout" Target="../slideLayouts/slideLayout4.xml" Id="rId1" /><Relationship Type="http://schemas.openxmlformats.org/officeDocument/2006/relationships/chart" Target="/xl/drawings/charts/chart.xml" Id="Rb3e0763e19ff4841" /></Relationships>
</file>

<file path=ppt/slides/slide1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A9688CB8-DA3F-2242-62FF-23181CBBC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0999" y="3162300"/>
            <a:ext cx="9906001" cy="2262158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 xmlns:a="http://schemas.openxmlformats.org/drawingml/2006/main">
            <a:pPr algn="ctr"/>
            <a:r>
              <a:rPr lang="fr-FR" sz="8800" dirty="0">
                <a:solidFill>
                  <a:schemeClr val="accent1"/>
                </a:solidFill>
                <a:latin typeface="+mn-lt"/>
              </a:rPr>
              <a:t>Programme d'Audit</a:t>
            </a:r>
            <a:endParaRPr lang="fr-FR" sz="6000" b="1" u="sng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endParaRPr lang="fr-FR" dirty="0">
              <a:ln/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2" name="object 186">
            <a:extLst>
              <a:ext uri="{FF2B5EF4-FFF2-40B4-BE49-F238E27FC236}">
                <a16:creationId xmlns:a16="http://schemas.microsoft.com/office/drawing/2014/main" id="{3BE7F937-5718-DE24-C278-4DB00D8D45BE}"/>
              </a:ext>
            </a:extLst>
          </p:cNvPr>
          <p:cNvGrpSpPr/>
          <p:nvPr/>
        </p:nvGrpSpPr>
        <p:grpSpPr>
          <a:xfrm>
            <a:off x="2994" y="9317887"/>
            <a:ext cx="18285460" cy="969644"/>
            <a:chOff x="2994" y="9317887"/>
            <a:chExt cx="18285460" cy="969644"/>
          </a:xfrm>
        </p:grpSpPr>
        <p:sp>
          <p:nvSpPr>
            <p:cNvPr id="4" name="object 187">
              <a:extLst>
                <a:ext uri="{FF2B5EF4-FFF2-40B4-BE49-F238E27FC236}">
                  <a16:creationId xmlns:a16="http://schemas.microsoft.com/office/drawing/2014/main" id="{C58F3B53-AD48-3C31-A14B-18C19F1B758B}"/>
                </a:ext>
              </a:extLst>
            </p:cNvPr>
            <p:cNvSpPr/>
            <p:nvPr/>
          </p:nvSpPr>
          <p:spPr>
            <a:xfrm>
              <a:off x="1701084" y="9317887"/>
              <a:ext cx="16587469" cy="969644"/>
            </a:xfrm>
            <a:custGeom>
              <a:avLst/>
              <a:gdLst/>
              <a:ahLst/>
              <a:cxnLst/>
              <a:rect l="l" t="t" r="r" b="b"/>
              <a:pathLst>
                <a:path w="16587469" h="969645">
                  <a:moveTo>
                    <a:pt x="16586915" y="0"/>
                  </a:moveTo>
                  <a:lnTo>
                    <a:pt x="0" y="0"/>
                  </a:lnTo>
                  <a:lnTo>
                    <a:pt x="0" y="969111"/>
                  </a:lnTo>
                  <a:lnTo>
                    <a:pt x="16586915" y="969111"/>
                  </a:lnTo>
                  <a:lnTo>
                    <a:pt x="1658691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188">
              <a:extLst>
                <a:ext uri="{FF2B5EF4-FFF2-40B4-BE49-F238E27FC236}">
                  <a16:creationId xmlns:a16="http://schemas.microsoft.com/office/drawing/2014/main" id="{FAA33893-5217-50A8-AB24-B35BA447BC90}"/>
                </a:ext>
              </a:extLst>
            </p:cNvPr>
            <p:cNvSpPr/>
            <p:nvPr/>
          </p:nvSpPr>
          <p:spPr>
            <a:xfrm>
              <a:off x="2994" y="9961704"/>
              <a:ext cx="753745" cy="325755"/>
            </a:xfrm>
            <a:custGeom>
              <a:avLst/>
              <a:gdLst/>
              <a:ahLst/>
              <a:cxnLst/>
              <a:rect l="l" t="t" r="r" b="b"/>
              <a:pathLst>
                <a:path w="753745" h="325754">
                  <a:moveTo>
                    <a:pt x="753409" y="325282"/>
                  </a:moveTo>
                  <a:lnTo>
                    <a:pt x="0" y="325282"/>
                  </a:lnTo>
                  <a:lnTo>
                    <a:pt x="187414" y="0"/>
                  </a:lnTo>
                  <a:lnTo>
                    <a:pt x="566022" y="0"/>
                  </a:lnTo>
                  <a:lnTo>
                    <a:pt x="753409" y="325282"/>
                  </a:lnTo>
                  <a:close/>
                </a:path>
              </a:pathLst>
            </a:custGeom>
            <a:solidFill>
              <a:srgbClr val="C6C6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189">
              <a:extLst>
                <a:ext uri="{FF2B5EF4-FFF2-40B4-BE49-F238E27FC236}">
                  <a16:creationId xmlns:a16="http://schemas.microsoft.com/office/drawing/2014/main" id="{5C3EF191-B002-C446-ADA3-E46F57B5F504}"/>
                </a:ext>
              </a:extLst>
            </p:cNvPr>
            <p:cNvSpPr/>
            <p:nvPr/>
          </p:nvSpPr>
          <p:spPr>
            <a:xfrm>
              <a:off x="379341" y="9317918"/>
              <a:ext cx="1134745" cy="969644"/>
            </a:xfrm>
            <a:custGeom>
              <a:avLst/>
              <a:gdLst/>
              <a:ahLst/>
              <a:cxnLst/>
              <a:rect l="l" t="t" r="r" b="b"/>
              <a:pathLst>
                <a:path w="1134745" h="969645">
                  <a:moveTo>
                    <a:pt x="1134287" y="969078"/>
                  </a:moveTo>
                  <a:lnTo>
                    <a:pt x="376938" y="969078"/>
                  </a:lnTo>
                  <a:lnTo>
                    <a:pt x="127625" y="536370"/>
                  </a:lnTo>
                  <a:lnTo>
                    <a:pt x="0" y="315265"/>
                  </a:lnTo>
                  <a:lnTo>
                    <a:pt x="182021" y="0"/>
                  </a:lnTo>
                  <a:lnTo>
                    <a:pt x="575937" y="0"/>
                  </a:lnTo>
                  <a:lnTo>
                    <a:pt x="692269" y="201505"/>
                  </a:lnTo>
                  <a:lnTo>
                    <a:pt x="947333" y="643786"/>
                  </a:lnTo>
                  <a:lnTo>
                    <a:pt x="947608" y="643786"/>
                  </a:lnTo>
                  <a:lnTo>
                    <a:pt x="1017394" y="765296"/>
                  </a:lnTo>
                  <a:lnTo>
                    <a:pt x="1134287" y="969078"/>
                  </a:lnTo>
                  <a:close/>
                </a:path>
                <a:path w="1134745" h="969645">
                  <a:moveTo>
                    <a:pt x="692384" y="201561"/>
                  </a:moveTo>
                  <a:close/>
                </a:path>
              </a:pathLst>
            </a:custGeom>
            <a:solidFill>
              <a:srgbClr val="618B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90">
              <a:extLst>
                <a:ext uri="{FF2B5EF4-FFF2-40B4-BE49-F238E27FC236}">
                  <a16:creationId xmlns:a16="http://schemas.microsoft.com/office/drawing/2014/main" id="{F2FF9173-9B68-AB56-0251-14F087C970C3}"/>
                </a:ext>
              </a:extLst>
            </p:cNvPr>
            <p:cNvSpPr/>
            <p:nvPr/>
          </p:nvSpPr>
          <p:spPr>
            <a:xfrm>
              <a:off x="1137270" y="9317918"/>
              <a:ext cx="1134745" cy="969644"/>
            </a:xfrm>
            <a:custGeom>
              <a:avLst/>
              <a:gdLst/>
              <a:ahLst/>
              <a:cxnLst/>
              <a:rect l="l" t="t" r="r" b="b"/>
              <a:pathLst>
                <a:path w="1134745" h="969645">
                  <a:moveTo>
                    <a:pt x="1134280" y="969078"/>
                  </a:moveTo>
                  <a:lnTo>
                    <a:pt x="377483" y="969078"/>
                  </a:lnTo>
                  <a:lnTo>
                    <a:pt x="189785" y="643786"/>
                  </a:lnTo>
                  <a:lnTo>
                    <a:pt x="0" y="315265"/>
                  </a:lnTo>
                  <a:lnTo>
                    <a:pt x="182025" y="0"/>
                  </a:lnTo>
                  <a:lnTo>
                    <a:pt x="575939" y="0"/>
                  </a:lnTo>
                  <a:lnTo>
                    <a:pt x="683159" y="185722"/>
                  </a:lnTo>
                  <a:lnTo>
                    <a:pt x="684171" y="185722"/>
                  </a:lnTo>
                  <a:lnTo>
                    <a:pt x="1008223" y="749039"/>
                  </a:lnTo>
                  <a:lnTo>
                    <a:pt x="1007701" y="749343"/>
                  </a:lnTo>
                  <a:lnTo>
                    <a:pt x="1134280" y="969078"/>
                  </a:lnTo>
                  <a:close/>
                </a:path>
                <a:path w="1134745" h="969645">
                  <a:moveTo>
                    <a:pt x="684171" y="185722"/>
                  </a:moveTo>
                  <a:lnTo>
                    <a:pt x="683159" y="185722"/>
                  </a:lnTo>
                  <a:lnTo>
                    <a:pt x="683899" y="185248"/>
                  </a:lnTo>
                  <a:lnTo>
                    <a:pt x="684171" y="185722"/>
                  </a:lnTo>
                  <a:close/>
                </a:path>
              </a:pathLst>
            </a:custGeom>
            <a:solidFill>
              <a:srgbClr val="1137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5" name="Image 14">
            <a:extLst>
              <a:ext uri="{FF2B5EF4-FFF2-40B4-BE49-F238E27FC236}">
                <a16:creationId xmlns:a16="http://schemas.microsoft.com/office/drawing/2014/main" id="{04255498-C1C3-3B73-5840-03D704C0D67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370865" y="9189935"/>
            <a:ext cx="2914141" cy="1024217"/>
          </a:xfrm>
          <a:prstGeom prst="rect">
            <a:avLst/>
          </a:prstGeom>
        </p:spPr>
      </p:pic>
      <p:pic>
        <p:nvPicPr>
          <p:cNvPr id="9" name="Image 8" descr="client.jpg"/>
          <p:cNvPicPr preferRelativeResize="0"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1" y="190501"/>
            <a:ext cx="4386263" cy="16478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c="http://schemas.openxmlformats.org/drawingml/2006/chart"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186">
            <a:extLst>
              <a:ext uri="{FF2B5EF4-FFF2-40B4-BE49-F238E27FC236}">
                <a16:creationId xmlns:a16="http://schemas.microsoft.com/office/drawing/2014/main" id="{5F659BBD-E4AB-C025-F7A5-233CA876FECB}"/>
              </a:ext>
            </a:extLst>
          </p:cNvPr>
          <p:cNvGrpSpPr/>
          <p:nvPr/>
        </p:nvGrpSpPr>
        <p:grpSpPr>
          <a:xfrm>
            <a:off x="2994" y="9317887"/>
            <a:ext cx="18285460" cy="969644"/>
            <a:chOff x="2994" y="9317887"/>
            <a:chExt cx="18285460" cy="969644"/>
          </a:xfrm>
        </p:grpSpPr>
        <p:sp>
          <p:nvSpPr>
            <p:cNvPr id="6" name="object 187">
              <a:extLst>
                <a:ext uri="{FF2B5EF4-FFF2-40B4-BE49-F238E27FC236}">
                  <a16:creationId xmlns:a16="http://schemas.microsoft.com/office/drawing/2014/main" id="{40E574AF-FAC9-74E1-02D7-AB0AA603F024}"/>
                </a:ext>
              </a:extLst>
            </p:cNvPr>
            <p:cNvSpPr/>
            <p:nvPr/>
          </p:nvSpPr>
          <p:spPr>
            <a:xfrm>
              <a:off x="1701084" y="9317887"/>
              <a:ext cx="16587469" cy="969644"/>
            </a:xfrm>
            <a:custGeom>
              <a:avLst/>
              <a:gdLst/>
              <a:ahLst/>
              <a:cxnLst/>
              <a:rect l="l" t="t" r="r" b="b"/>
              <a:pathLst>
                <a:path w="16587469" h="969645">
                  <a:moveTo>
                    <a:pt x="16586915" y="0"/>
                  </a:moveTo>
                  <a:lnTo>
                    <a:pt x="0" y="0"/>
                  </a:lnTo>
                  <a:lnTo>
                    <a:pt x="0" y="969111"/>
                  </a:lnTo>
                  <a:lnTo>
                    <a:pt x="16586915" y="969111"/>
                  </a:lnTo>
                  <a:lnTo>
                    <a:pt x="1658691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188">
              <a:extLst>
                <a:ext uri="{FF2B5EF4-FFF2-40B4-BE49-F238E27FC236}">
                  <a16:creationId xmlns:a16="http://schemas.microsoft.com/office/drawing/2014/main" id="{F7179C6D-A98C-A783-1716-EF5D71AE25DF}"/>
                </a:ext>
              </a:extLst>
            </p:cNvPr>
            <p:cNvSpPr/>
            <p:nvPr/>
          </p:nvSpPr>
          <p:spPr>
            <a:xfrm>
              <a:off x="2994" y="9961704"/>
              <a:ext cx="753745" cy="325755"/>
            </a:xfrm>
            <a:custGeom>
              <a:avLst/>
              <a:gdLst/>
              <a:ahLst/>
              <a:cxnLst/>
              <a:rect l="l" t="t" r="r" b="b"/>
              <a:pathLst>
                <a:path w="753745" h="325754">
                  <a:moveTo>
                    <a:pt x="753409" y="325282"/>
                  </a:moveTo>
                  <a:lnTo>
                    <a:pt x="0" y="325282"/>
                  </a:lnTo>
                  <a:lnTo>
                    <a:pt x="187414" y="0"/>
                  </a:lnTo>
                  <a:lnTo>
                    <a:pt x="566022" y="0"/>
                  </a:lnTo>
                  <a:lnTo>
                    <a:pt x="753409" y="325282"/>
                  </a:lnTo>
                  <a:close/>
                </a:path>
              </a:pathLst>
            </a:custGeom>
            <a:solidFill>
              <a:srgbClr val="C6C6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189">
              <a:extLst>
                <a:ext uri="{FF2B5EF4-FFF2-40B4-BE49-F238E27FC236}">
                  <a16:creationId xmlns:a16="http://schemas.microsoft.com/office/drawing/2014/main" id="{DA49D510-1F90-73DB-BD67-102785D565DC}"/>
                </a:ext>
              </a:extLst>
            </p:cNvPr>
            <p:cNvSpPr/>
            <p:nvPr/>
          </p:nvSpPr>
          <p:spPr>
            <a:xfrm>
              <a:off x="379341" y="9317918"/>
              <a:ext cx="1134745" cy="969644"/>
            </a:xfrm>
            <a:custGeom>
              <a:avLst/>
              <a:gdLst/>
              <a:ahLst/>
              <a:cxnLst/>
              <a:rect l="l" t="t" r="r" b="b"/>
              <a:pathLst>
                <a:path w="1134745" h="969645">
                  <a:moveTo>
                    <a:pt x="1134287" y="969078"/>
                  </a:moveTo>
                  <a:lnTo>
                    <a:pt x="376938" y="969078"/>
                  </a:lnTo>
                  <a:lnTo>
                    <a:pt x="127625" y="536370"/>
                  </a:lnTo>
                  <a:lnTo>
                    <a:pt x="0" y="315265"/>
                  </a:lnTo>
                  <a:lnTo>
                    <a:pt x="182021" y="0"/>
                  </a:lnTo>
                  <a:lnTo>
                    <a:pt x="575937" y="0"/>
                  </a:lnTo>
                  <a:lnTo>
                    <a:pt x="692269" y="201505"/>
                  </a:lnTo>
                  <a:lnTo>
                    <a:pt x="947333" y="643786"/>
                  </a:lnTo>
                  <a:lnTo>
                    <a:pt x="947608" y="643786"/>
                  </a:lnTo>
                  <a:lnTo>
                    <a:pt x="1017394" y="765296"/>
                  </a:lnTo>
                  <a:lnTo>
                    <a:pt x="1134287" y="969078"/>
                  </a:lnTo>
                  <a:close/>
                </a:path>
                <a:path w="1134745" h="969645">
                  <a:moveTo>
                    <a:pt x="692384" y="201561"/>
                  </a:moveTo>
                  <a:close/>
                </a:path>
              </a:pathLst>
            </a:custGeom>
            <a:solidFill>
              <a:srgbClr val="618B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190">
              <a:extLst>
                <a:ext uri="{FF2B5EF4-FFF2-40B4-BE49-F238E27FC236}">
                  <a16:creationId xmlns:a16="http://schemas.microsoft.com/office/drawing/2014/main" id="{9B19AC89-9128-AD09-FD26-919C3E7A4655}"/>
                </a:ext>
              </a:extLst>
            </p:cNvPr>
            <p:cNvSpPr/>
            <p:nvPr/>
          </p:nvSpPr>
          <p:spPr>
            <a:xfrm>
              <a:off x="1137270" y="9317918"/>
              <a:ext cx="1134745" cy="969644"/>
            </a:xfrm>
            <a:custGeom>
              <a:avLst/>
              <a:gdLst/>
              <a:ahLst/>
              <a:cxnLst/>
              <a:rect l="l" t="t" r="r" b="b"/>
              <a:pathLst>
                <a:path w="1134745" h="969645">
                  <a:moveTo>
                    <a:pt x="1134280" y="969078"/>
                  </a:moveTo>
                  <a:lnTo>
                    <a:pt x="377483" y="969078"/>
                  </a:lnTo>
                  <a:lnTo>
                    <a:pt x="189785" y="643786"/>
                  </a:lnTo>
                  <a:lnTo>
                    <a:pt x="0" y="315265"/>
                  </a:lnTo>
                  <a:lnTo>
                    <a:pt x="182025" y="0"/>
                  </a:lnTo>
                  <a:lnTo>
                    <a:pt x="575939" y="0"/>
                  </a:lnTo>
                  <a:lnTo>
                    <a:pt x="683159" y="185722"/>
                  </a:lnTo>
                  <a:lnTo>
                    <a:pt x="684171" y="185722"/>
                  </a:lnTo>
                  <a:lnTo>
                    <a:pt x="1008223" y="749039"/>
                  </a:lnTo>
                  <a:lnTo>
                    <a:pt x="1007701" y="749343"/>
                  </a:lnTo>
                  <a:lnTo>
                    <a:pt x="1134280" y="969078"/>
                  </a:lnTo>
                  <a:close/>
                </a:path>
                <a:path w="1134745" h="969645">
                  <a:moveTo>
                    <a:pt x="684171" y="185722"/>
                  </a:moveTo>
                  <a:lnTo>
                    <a:pt x="683159" y="185722"/>
                  </a:lnTo>
                  <a:lnTo>
                    <a:pt x="683899" y="185248"/>
                  </a:lnTo>
                  <a:lnTo>
                    <a:pt x="684171" y="185722"/>
                  </a:lnTo>
                  <a:close/>
                </a:path>
              </a:pathLst>
            </a:custGeom>
            <a:solidFill>
              <a:srgbClr val="1137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" name="Image 9">
            <a:extLst>
              <a:ext uri="{FF2B5EF4-FFF2-40B4-BE49-F238E27FC236}">
                <a16:creationId xmlns:a16="http://schemas.microsoft.com/office/drawing/2014/main" id="{1215808F-3866-44F2-9876-3EF06BAF6C0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370865" y="9262783"/>
            <a:ext cx="2914141" cy="1024217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2000000" y="1957400"/>
          <a:ext cx="12138000" cy="6069000"/>
        </p:xfrm>
        <a:graphic>
          <a:graphicData uri="http://schemas.openxmlformats.org/drawingml/2006/chart">
            <c:chart xmlns:r="http://schemas.openxmlformats.org/officeDocument/2006/relationships" xmlns:c="http://schemas.openxmlformats.org/drawingml/2006/chart" r:id="Rb3e0763e19ff4841"/>
          </a:graphicData>
        </a:graphic>
      </p:graphicFrame>
    </p:spTree>
    <p:extLst>
      <p:ext uri="{BB962C8B-B14F-4D97-AF65-F5344CB8AC3E}">
        <p14:creationId xmlns:p14="http://schemas.microsoft.com/office/powerpoint/2010/main" val="3420956977"/>
      </p:ext>
    </p:extLst>
  </p:cSld>
  <p:clrMapOvr>
    <a:masterClrMapping/>
  </p:clrMapOvr>
</p:sld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4660"/>
  </p:normalViewPr>
  <p:slideViewPr>
    <p:cSldViewPr>
      <p:cViewPr varScale="1">
        <p:scale>
          <a:sx n="72" d="100"/>
          <a:sy n="72" d="100"/>
        </p:scale>
        <p:origin x="-660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