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68" r:id="rId9"/>
    <p:sldId id="270" r:id="rId10"/>
    <p:sldId id="274" r:id="rId11"/>
    <p:sldId id="275" r:id="rId12"/>
    <p:sldId id="276" r:id="rId13"/>
    <p:sldId id="277" r:id="rId14"/>
  </p:sldIdLst>
  <p:sldSz cx="12192000" cy="6858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A9F79E-73CD-4006-A628-8CBEFF8F5505}">
  <a:tblStyle styleId="{5EA9F79E-73CD-4006-A628-8CBEFF8F5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6BA8CE7-018F-083D-A4FE-5E8C46AA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7E66967D-865C-4BE0-61CB-6A8EC11882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FA2D6B4-995B-67DB-F09E-5701D3FC56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36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3AD614F-90E7-0874-2E6E-59828E38D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F54226E-54F0-BB54-3277-7D9D3046DD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FE75AC4F-8959-AB48-792A-32E8AB0ED0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372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33E270E-B21A-D6C5-EF75-7C53C91D7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7FFD558-CB74-CE2C-F3C1-DEA0B76012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E72F88E9-6DDF-E64E-ECF6-18BC08CCD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1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603BDFE-1E39-17FD-9909-9CA11F84F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46F84B7A-615F-C6FA-82A2-35A518B2FB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13C1EE2A-645B-97C1-0A60-2B2A3ACE1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97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5305272-39E6-3069-2169-C82261F3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E724AD3-8F56-60D8-F32E-3ABE6CA41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E257A58-B3B3-3EEA-FF20-A9EFD66473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0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549626A-39EE-F493-068E-3608B778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B33CDCF7-06B8-9CDD-9219-363D765800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8A17876-EF60-DA74-3FA5-FA111BF0C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02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8E9DAD8-24F6-7EFB-18ED-89D5936F1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938D1E67-D7A6-AB7A-3F21-CCDF39920B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06DB23A6-B816-F6F2-9270-3F7C3488DA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91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C19310C-626E-5514-F377-249542C97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08CAE529-793C-7062-58F1-D68F80C1D8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D005A50-3948-D6E8-0F6E-D95C6535C8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83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DB1D85D-A53D-54E7-E8CF-061F7258B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D3B703C-3C2D-1643-8A21-C1F4E16E9A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424F95D-A39B-02D4-971F-A7DC6C0ECE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06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00E089E-D603-7893-4CFD-109ECA34E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7E5AB170-FCCF-EF70-7E04-25B93DEE5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D54A89E-422A-8906-F957-BCA328885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46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0471453-17F3-CDDC-2A8B-6DA6D33C2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169900D-B1A7-EEF1-DBCF-5DEABD519B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3BAFE5D-C65D-036C-ABED-515486785A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46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6289325"/>
            <a:ext cx="12192000" cy="568800"/>
          </a:xfrm>
          <a:prstGeom prst="rect">
            <a:avLst/>
          </a:prstGeom>
          <a:solidFill>
            <a:srgbClr val="752864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RAPPORT </a:t>
            </a:r>
            <a:r>
              <a:rPr lang="fr-FR" sz="32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ENQUÊTE</a:t>
            </a:r>
            <a:r>
              <a:rPr lang="fr-FR" sz="32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SATISFACTION </a:t>
            </a:r>
            <a:r>
              <a:rPr lang="fr-FR" sz="32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 </a:t>
            </a:r>
            <a:r>
              <a:rPr lang="fr-FR" sz="3200" b="1" dirty="0">
                <a:solidFill>
                  <a:schemeClr val="lt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ANNEE</a:t>
            </a:r>
            <a:endParaRPr b="1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29851" cy="15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DEA4BDC-6C92-41FF-9284-248EB3C85BEE}"/>
              </a:ext>
            </a:extLst>
          </p:cNvPr>
          <p:cNvSpPr>
            <a:spLocks noGrp="1"/>
          </p:cNvSpPr>
          <p:nvPr/>
        </p:nvSpPr>
        <p:spPr>
          <a:xfrm>
            <a:off x="10757836" y="198438"/>
            <a:ext cx="1238221" cy="43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PS03-FO0001</a:t>
            </a:r>
          </a:p>
          <a:p>
            <a:r>
              <a:rPr lang="en-US" dirty="0">
                <a:solidFill>
                  <a:schemeClr val="tx1"/>
                </a:solidFill>
              </a:rPr>
              <a:t>V3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60B7F13-C855-1E28-7C7B-21373D0DC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744F805A-9702-90D8-BF73-C5437A2A8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Formation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0083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2D658C7-585E-4C8C-F2B0-DBAC42D90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C7EF7E1D-BBDC-60F0-2B1C-3C095E7B6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Support technique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1860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01F56833-DE23-ACC2-93A4-2BD3E594B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591566FC-B3F0-8891-961D-F52106892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Satisfaction globale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4825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5ABB3CF-1296-EEED-E560-9EB89B8B1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03DFF645-3D11-53A3-543E-82715B1280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Pistes d’amélioration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3516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Description du panel</a:t>
            </a:r>
            <a:endParaRPr sz="48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23028" y="1496750"/>
            <a:ext cx="871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Poppins"/>
                <a:ea typeface="Poppins"/>
                <a:cs typeface="Poppins"/>
                <a:sym typeface="Poppins"/>
              </a:rPr>
              <a:t>Nombre de personnes ayant répondu au questionnaire : 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A42A20E-F458-F97A-3BD2-F6B607896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C088AF51-2AD4-642A-76B7-11E35307B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3600" b="1" dirty="0">
                <a:latin typeface="Poppins"/>
                <a:ea typeface="Poppins"/>
                <a:cs typeface="Poppins"/>
                <a:sym typeface="Poppins"/>
              </a:rPr>
              <a:t>Matériel informatique et Internet</a:t>
            </a:r>
            <a:endParaRPr sz="36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093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5CEBAC6B-4497-D61B-4E10-FCD5F2BB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5F83401D-3F56-99DB-4913-99F1DE3C0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 err="1">
                <a:latin typeface="Poppins"/>
                <a:ea typeface="Poppins"/>
                <a:cs typeface="Poppins"/>
                <a:sym typeface="Poppins"/>
              </a:rPr>
              <a:t>Eyone</a:t>
            </a: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 Médical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195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4169B776-4C9A-E273-B09A-9C1BB845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4D7F3BA2-347C-3BE8-6779-FF76DEE80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CRM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8933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3D56EB5F-2AA3-E543-B2DE-817E5C93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F3613724-FBA1-5E28-C0C8-653EF3E4B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Odoo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3843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B71A3145-6A02-3BD6-CA1A-4B83C872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7AB4F04B-078D-F906-3114-90E9F4676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Dropbox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3820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CE5663D-7C99-52AB-3E34-00413991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8EBD0871-8340-498A-899E-A1AF44F79D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Icare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8010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D103FE8-304A-EA44-DEED-0B2E7B098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DFE4100D-FB35-C51A-B604-183D4BDD32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Qualité des applications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093600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</Words>
  <Application>Microsoft Office PowerPoint</Application>
  <PresentationFormat>Grand écran</PresentationFormat>
  <Paragraphs>17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Lato</vt:lpstr>
      <vt:lpstr>Poppins</vt:lpstr>
      <vt:lpstr>Arial</vt:lpstr>
      <vt:lpstr>Calibri</vt:lpstr>
      <vt:lpstr>Thème Office</vt:lpstr>
      <vt:lpstr>Présentation PowerPoint</vt:lpstr>
      <vt:lpstr>Description du panel</vt:lpstr>
      <vt:lpstr>Matériel informatique et Internet</vt:lpstr>
      <vt:lpstr>Eyone Médical</vt:lpstr>
      <vt:lpstr>CRM</vt:lpstr>
      <vt:lpstr>Odoo</vt:lpstr>
      <vt:lpstr>Dropbox</vt:lpstr>
      <vt:lpstr>Icare</vt:lpstr>
      <vt:lpstr>Qualité des applications</vt:lpstr>
      <vt:lpstr>Formation</vt:lpstr>
      <vt:lpstr>Support technique</vt:lpstr>
      <vt:lpstr>Satisfaction globale</vt:lpstr>
      <vt:lpstr>Pistes d’amélioration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Lauriane Le Flour</cp:lastModifiedBy>
  <cp:revision>6</cp:revision>
  <dcterms:modified xsi:type="dcterms:W3CDTF">2025-06-03T11:18:42Z</dcterms:modified>
</cp:coreProperties>
</file>