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4.jpg" ContentType="image/jpeg"/>
  <Override PartName="/ppt/media/image5.jpg" ContentType="image/jpeg"/>
  <Override PartName="/ppt/media/image6.jpg" ContentType="image/jpeg"/>
  <Override PartName="/ppt/media/image7.jpg" ContentType="image/jpeg"/>
  <Override PartName="/ppt/media/image8.jpg" ContentType="image/jpeg"/>
  <Override PartName="/ppt/media/image9.jpg" ContentType="image/jpeg"/>
  <Override PartName="/ppt/media/image10.jpg" ContentType="image/jpeg"/>
  <Override PartName="/ppt/media/image11.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0"/>
  </p:notesMasterIdLst>
  <p:handoutMasterIdLst>
    <p:handoutMasterId r:id="rId11"/>
  </p:handoutMasterIdLst>
  <p:sldIdLst>
    <p:sldId id="256" r:id="rId5"/>
    <p:sldId id="273" r:id="rId6"/>
    <p:sldId id="269" r:id="rId7"/>
    <p:sldId id="266" r:id="rId8"/>
    <p:sldId id="274"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840" userDrawn="1">
          <p15:clr>
            <a:srgbClr val="A4A3A4"/>
          </p15:clr>
        </p15:guide>
        <p15:guide id="3" orient="horz" pos="3984" userDrawn="1">
          <p15:clr>
            <a:srgbClr val="A4A3A4"/>
          </p15:clr>
        </p15:guide>
        <p15:guide id="4" orient="horz" pos="24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2864"/>
    <a:srgbClr val="EBBDA9"/>
    <a:srgbClr val="7BBBC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52" autoAdjust="0"/>
  </p:normalViewPr>
  <p:slideViewPr>
    <p:cSldViewPr snapToGrid="0" showGuides="1">
      <p:cViewPr varScale="1">
        <p:scale>
          <a:sx n="63" d="100"/>
          <a:sy n="63" d="100"/>
        </p:scale>
        <p:origin x="804" y="56"/>
      </p:cViewPr>
      <p:guideLst>
        <p:guide orient="horz" pos="912"/>
        <p:guide pos="3840"/>
        <p:guide orient="horz" pos="3984"/>
        <p:guide orient="horz" pos="2472"/>
      </p:guideLst>
    </p:cSldViewPr>
  </p:slideViewPr>
  <p:notesTextViewPr>
    <p:cViewPr>
      <p:scale>
        <a:sx n="1" d="1"/>
        <a:sy n="1" d="1"/>
      </p:scale>
      <p:origin x="0" y="0"/>
    </p:cViewPr>
  </p:notesTextViewPr>
  <p:notesViewPr>
    <p:cSldViewPr snapToGrid="0">
      <p:cViewPr varScale="1">
        <p:scale>
          <a:sx n="88" d="100"/>
          <a:sy n="88" d="100"/>
        </p:scale>
        <p:origin x="304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image" Target="../media/image4.jpg"/><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diagrams/_rels/drawing1.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jpg"/><Relationship Id="rId1" Type="http://schemas.openxmlformats.org/officeDocument/2006/relationships/image" Target="../media/image4.jpg"/><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E1D9D3-1F21-49F2-A0C3-C270E24744E7}" type="doc">
      <dgm:prSet loTypeId="urn:microsoft.com/office/officeart/2008/layout/BendingPictureSemiTransparentText" loCatId="picture" qsTypeId="urn:microsoft.com/office/officeart/2005/8/quickstyle/simple5" qsCatId="simple" csTypeId="urn:microsoft.com/office/officeart/2005/8/colors/accent1_2" csCatId="accent1" phldr="1"/>
      <dgm:spPr/>
      <dgm:t>
        <a:bodyPr/>
        <a:lstStyle/>
        <a:p>
          <a:endParaRPr lang="fr-FR"/>
        </a:p>
      </dgm:t>
    </dgm:pt>
    <dgm:pt modelId="{D0E0BB1C-7B06-4A0E-8E23-308A3DAEBB98}">
      <dgm:prSet phldrT="[Texte]" phldr="0" custT="1"/>
      <dgm:spPr>
        <a:solidFill>
          <a:srgbClr val="752864">
            <a:alpha val="69804"/>
          </a:srgbClr>
        </a:solidFill>
      </dgm:spPr>
      <dgm:t>
        <a:bodyPr/>
        <a:lstStyle/>
        <a:p>
          <a:pPr>
            <a:lnSpc>
              <a:spcPct val="100000"/>
            </a:lnSpc>
            <a:spcAft>
              <a:spcPts val="0"/>
            </a:spcAft>
            <a:buNone/>
          </a:pPr>
          <a:r>
            <a:rPr lang="fr-FR" sz="1400" b="1" dirty="0">
              <a:latin typeface="Poppins" panose="00000500000000000000" pitchFamily="2" charset="0"/>
              <a:cs typeface="Poppins" panose="00000500000000000000" pitchFamily="2" charset="0"/>
            </a:rPr>
            <a:t>Ndèye </a:t>
          </a:r>
          <a:r>
            <a:rPr lang="fr-FR" sz="1400" b="1" dirty="0" err="1">
              <a:latin typeface="Poppins" panose="00000500000000000000" pitchFamily="2" charset="0"/>
              <a:cs typeface="Poppins" panose="00000500000000000000" pitchFamily="2" charset="0"/>
            </a:rPr>
            <a:t>Bigué</a:t>
          </a:r>
          <a:r>
            <a:rPr lang="fr-FR" sz="1400" b="1" dirty="0">
              <a:latin typeface="Poppins" panose="00000500000000000000" pitchFamily="2" charset="0"/>
              <a:cs typeface="Poppins" panose="00000500000000000000" pitchFamily="2" charset="0"/>
            </a:rPr>
            <a:t> Ndiaye</a:t>
          </a:r>
        </a:p>
      </dgm:t>
    </dgm:pt>
    <dgm:pt modelId="{92BAD186-01FA-4F5D-BF1B-E559A8EE6312}" type="parTrans" cxnId="{84FAFDA7-D35C-4262-8A7D-E5FFB2BBBED1}">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E95E8A92-39A5-42B5-B80B-589E46E96F0D}" type="sibTrans" cxnId="{84FAFDA7-D35C-4262-8A7D-E5FFB2BBBED1}">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417A5562-F52E-46FE-990A-BBE3BFB9F5E7}">
      <dgm:prSet phldrT="[Texte]" phldr="0" custT="1"/>
      <dgm:spPr>
        <a:solidFill>
          <a:srgbClr val="752864">
            <a:alpha val="70000"/>
          </a:srgbClr>
        </a:solidFill>
      </dgm:spPr>
      <dgm:t>
        <a:bodyPr/>
        <a:lstStyle/>
        <a:p>
          <a:pPr>
            <a:lnSpc>
              <a:spcPct val="100000"/>
            </a:lnSpc>
            <a:spcAft>
              <a:spcPts val="0"/>
            </a:spcAft>
            <a:buNone/>
          </a:pPr>
          <a:r>
            <a:rPr lang="fr-FR" sz="1400" b="1" dirty="0" err="1">
              <a:latin typeface="Poppins" panose="00000500000000000000" pitchFamily="2" charset="0"/>
              <a:cs typeface="Poppins" panose="00000500000000000000" pitchFamily="2" charset="0"/>
            </a:rPr>
            <a:t>Binetou</a:t>
          </a:r>
          <a:r>
            <a:rPr lang="fr-FR" sz="1400" b="1" dirty="0">
              <a:latin typeface="Poppins" panose="00000500000000000000" pitchFamily="2" charset="0"/>
              <a:cs typeface="Poppins" panose="00000500000000000000" pitchFamily="2" charset="0"/>
            </a:rPr>
            <a:t> Anne</a:t>
          </a:r>
        </a:p>
      </dgm:t>
    </dgm:pt>
    <dgm:pt modelId="{4C50E792-D744-4552-A2C0-24569C07AFD9}" type="parTrans" cxnId="{E01986DA-200E-43D0-A457-B6F1944155E6}">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B0AC545C-811C-4D3F-9612-FE1850402A4F}" type="sibTrans" cxnId="{E01986DA-200E-43D0-A457-B6F1944155E6}">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11054FDD-C53B-4D9E-8E11-E12BF80565AA}">
      <dgm:prSet phldrT="[Texte]" phldr="0" custT="1"/>
      <dgm:spPr>
        <a:solidFill>
          <a:schemeClr val="accent1">
            <a:alpha val="70000"/>
          </a:schemeClr>
        </a:solidFill>
      </dgm:spPr>
      <dgm:t>
        <a:bodyPr/>
        <a:lstStyle/>
        <a:p>
          <a:pPr>
            <a:lnSpc>
              <a:spcPct val="100000"/>
            </a:lnSpc>
            <a:spcAft>
              <a:spcPts val="0"/>
            </a:spcAft>
            <a:buNone/>
          </a:pPr>
          <a:r>
            <a:rPr lang="fr-FR" sz="1400" b="1" dirty="0" err="1">
              <a:latin typeface="Poppins" panose="00000500000000000000" pitchFamily="2" charset="0"/>
              <a:cs typeface="Poppins" panose="00000500000000000000" pitchFamily="2" charset="0"/>
            </a:rPr>
            <a:t>Codou</a:t>
          </a:r>
          <a:r>
            <a:rPr lang="fr-FR" sz="1400" b="1" dirty="0">
              <a:latin typeface="Poppins" panose="00000500000000000000" pitchFamily="2" charset="0"/>
              <a:cs typeface="Poppins" panose="00000500000000000000" pitchFamily="2" charset="0"/>
            </a:rPr>
            <a:t> </a:t>
          </a:r>
          <a:r>
            <a:rPr lang="fr-FR" sz="1400" b="1" dirty="0" err="1">
              <a:latin typeface="Poppins" panose="00000500000000000000" pitchFamily="2" charset="0"/>
              <a:cs typeface="Poppins" panose="00000500000000000000" pitchFamily="2" charset="0"/>
            </a:rPr>
            <a:t>Diakham</a:t>
          </a:r>
          <a:endParaRPr lang="fr-FR" sz="1400" b="1" dirty="0">
            <a:latin typeface="Poppins" panose="00000500000000000000" pitchFamily="2" charset="0"/>
            <a:cs typeface="Poppins" panose="00000500000000000000" pitchFamily="2" charset="0"/>
          </a:endParaRPr>
        </a:p>
      </dgm:t>
    </dgm:pt>
    <dgm:pt modelId="{9E03A4D1-B850-4BF4-A6DF-13B0D35D7BD3}" type="parTrans" cxnId="{C3070DB1-C0A7-420E-903E-058E026B9EB8}">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DE81CBA5-0698-4C2E-84EF-F14BA9998AFD}" type="sibTrans" cxnId="{C3070DB1-C0A7-420E-903E-058E026B9EB8}">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ECC4E27F-32D0-41E0-B444-BC4EDE445355}">
      <dgm:prSet phldrT="[Texte]" phldr="0" custT="1"/>
      <dgm:spPr>
        <a:solidFill>
          <a:srgbClr val="752864">
            <a:alpha val="69804"/>
          </a:srgbClr>
        </a:solidFill>
      </dgm:spPr>
      <dgm:t>
        <a:bodyPr/>
        <a:lstStyle/>
        <a:p>
          <a:pPr>
            <a:lnSpc>
              <a:spcPct val="100000"/>
            </a:lnSpc>
            <a:spcAft>
              <a:spcPts val="0"/>
            </a:spcAft>
            <a:buNone/>
          </a:pPr>
          <a:r>
            <a:rPr lang="fr-FR" sz="1100" dirty="0">
              <a:latin typeface="Poppins" panose="00000500000000000000" pitchFamily="2" charset="0"/>
              <a:cs typeface="Poppins" panose="00000500000000000000" pitchFamily="2" charset="0"/>
            </a:rPr>
            <a:t>Maîtresse Sage-Femme</a:t>
          </a:r>
        </a:p>
      </dgm:t>
    </dgm:pt>
    <dgm:pt modelId="{9E375ECF-D888-4206-90DE-EFA6052587FC}" type="parTrans" cxnId="{C1031D84-3304-4008-AE78-541A90526349}">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F7FB52D0-4A2C-4C12-AC86-D2214887B880}" type="sibTrans" cxnId="{C1031D84-3304-4008-AE78-541A90526349}">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89E20AA6-3AD5-403D-B346-A011AC095160}">
      <dgm:prSet phldrT="[Texte]" phldr="0" custT="1"/>
      <dgm:spPr>
        <a:solidFill>
          <a:srgbClr val="752864">
            <a:alpha val="70000"/>
          </a:srgbClr>
        </a:solidFill>
      </dgm:spPr>
      <dgm:t>
        <a:bodyPr/>
        <a:lstStyle/>
        <a:p>
          <a:pPr>
            <a:lnSpc>
              <a:spcPct val="100000"/>
            </a:lnSpc>
            <a:spcAft>
              <a:spcPts val="0"/>
            </a:spcAft>
            <a:buNone/>
          </a:pPr>
          <a:r>
            <a:rPr lang="fr-FR" sz="1100" dirty="0">
              <a:latin typeface="Poppins" panose="00000500000000000000" pitchFamily="2" charset="0"/>
              <a:cs typeface="Poppins" panose="00000500000000000000" pitchFamily="2" charset="0"/>
            </a:rPr>
            <a:t>Assistante Marketing</a:t>
          </a:r>
        </a:p>
      </dgm:t>
    </dgm:pt>
    <dgm:pt modelId="{D76188E8-71F3-470B-ADBB-6EF074DB6A60}" type="parTrans" cxnId="{97203E12-09EC-4636-8483-B557E669A7F7}">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556E8B18-1AB7-4C67-AA50-72CC1A55B2FA}" type="sibTrans" cxnId="{97203E12-09EC-4636-8483-B557E669A7F7}">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BD3E0801-E594-4909-BB08-1B0AE92694BF}">
      <dgm:prSet phldrT="[Texte]" phldr="0" custT="1"/>
      <dgm:spPr>
        <a:solidFill>
          <a:schemeClr val="accent1">
            <a:alpha val="70000"/>
          </a:schemeClr>
        </a:solidFill>
      </dgm:spPr>
      <dgm:t>
        <a:bodyPr/>
        <a:lstStyle/>
        <a:p>
          <a:pPr>
            <a:lnSpc>
              <a:spcPct val="100000"/>
            </a:lnSpc>
            <a:spcAft>
              <a:spcPts val="0"/>
            </a:spcAft>
            <a:buNone/>
          </a:pPr>
          <a:r>
            <a:rPr lang="fr-FR" sz="1100" dirty="0">
              <a:latin typeface="Poppins" panose="00000500000000000000" pitchFamily="2" charset="0"/>
              <a:cs typeface="Poppins" panose="00000500000000000000" pitchFamily="2" charset="0"/>
            </a:rPr>
            <a:t>Secrétaire Médicale</a:t>
          </a:r>
        </a:p>
      </dgm:t>
    </dgm:pt>
    <dgm:pt modelId="{FE9D5614-95C8-42CC-A092-E8599BB205A4}" type="parTrans" cxnId="{BC5C5DE1-DD19-4C72-8312-D7F2A2865B23}">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1A71845F-7EEF-43C1-9ABE-52187D421353}" type="sibTrans" cxnId="{BC5C5DE1-DD19-4C72-8312-D7F2A2865B23}">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89027C8D-9417-4779-A3F6-182278D1C34A}">
      <dgm:prSet phldrT="[Texte]" phldr="0" custT="1"/>
      <dgm:spPr>
        <a:solidFill>
          <a:schemeClr val="accent1">
            <a:alpha val="70000"/>
          </a:schemeClr>
        </a:solidFill>
      </dgm:spPr>
      <dgm:t>
        <a:bodyPr/>
        <a:lstStyle/>
        <a:p>
          <a:pPr>
            <a:lnSpc>
              <a:spcPct val="100000"/>
            </a:lnSpc>
            <a:spcAft>
              <a:spcPts val="0"/>
            </a:spcAft>
            <a:buNone/>
          </a:pPr>
          <a:r>
            <a:rPr lang="fr-FR" sz="1400" b="1" dirty="0">
              <a:latin typeface="Poppins" panose="00000500000000000000" pitchFamily="2" charset="0"/>
              <a:cs typeface="Poppins" panose="00000500000000000000" pitchFamily="2" charset="0"/>
            </a:rPr>
            <a:t>Florence </a:t>
          </a:r>
          <a:r>
            <a:rPr lang="fr-FR" sz="1400" b="1" dirty="0" err="1">
              <a:latin typeface="Poppins" panose="00000500000000000000" pitchFamily="2" charset="0"/>
              <a:cs typeface="Poppins" panose="00000500000000000000" pitchFamily="2" charset="0"/>
            </a:rPr>
            <a:t>Sambou</a:t>
          </a:r>
          <a:endParaRPr lang="fr-FR" sz="1400" b="1" dirty="0">
            <a:latin typeface="Poppins" panose="00000500000000000000" pitchFamily="2" charset="0"/>
            <a:cs typeface="Poppins" panose="00000500000000000000" pitchFamily="2" charset="0"/>
          </a:endParaRPr>
        </a:p>
      </dgm:t>
    </dgm:pt>
    <dgm:pt modelId="{9E46BF66-1A01-4C47-A05C-551B49143122}" type="parTrans" cxnId="{BF950AB5-77F7-4FEC-82BF-8424808A480F}">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757F5649-2642-4F23-8078-804ACC7C5628}" type="sibTrans" cxnId="{BF950AB5-77F7-4FEC-82BF-8424808A480F}">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57867CF1-5C2F-4BB5-AD02-EFAEE7F65DC6}">
      <dgm:prSet phldrT="[Texte]" phldr="0" custT="1"/>
      <dgm:spPr>
        <a:solidFill>
          <a:schemeClr val="accent1">
            <a:alpha val="70000"/>
          </a:schemeClr>
        </a:solidFill>
      </dgm:spPr>
      <dgm:t>
        <a:bodyPr/>
        <a:lstStyle/>
        <a:p>
          <a:pPr>
            <a:lnSpc>
              <a:spcPct val="100000"/>
            </a:lnSpc>
            <a:spcAft>
              <a:spcPts val="0"/>
            </a:spcAft>
            <a:buNone/>
          </a:pPr>
          <a:r>
            <a:rPr lang="fr-FR" sz="1100" dirty="0">
              <a:latin typeface="Poppins" panose="00000500000000000000" pitchFamily="2" charset="0"/>
              <a:cs typeface="Poppins" panose="00000500000000000000" pitchFamily="2" charset="0"/>
            </a:rPr>
            <a:t>Infirmière Resp. de la Nurserie</a:t>
          </a:r>
        </a:p>
      </dgm:t>
    </dgm:pt>
    <dgm:pt modelId="{94288D40-113B-4BB2-A6C9-80836FA5E9EF}" type="parTrans" cxnId="{D03F04E3-7861-46B7-8ED5-362B3C4BD7FE}">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AF57CA2D-F302-4F8C-A36F-177D61CB420B}" type="sibTrans" cxnId="{D03F04E3-7861-46B7-8ED5-362B3C4BD7FE}">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35DE9637-1AC3-4F62-ACB8-7A27F7083619}">
      <dgm:prSet phldrT="[Texte]" phldr="0" custT="1"/>
      <dgm:spPr>
        <a:solidFill>
          <a:schemeClr val="accent1">
            <a:alpha val="70000"/>
          </a:schemeClr>
        </a:solidFill>
      </dgm:spPr>
      <dgm:t>
        <a:bodyPr/>
        <a:lstStyle/>
        <a:p>
          <a:pPr>
            <a:lnSpc>
              <a:spcPct val="100000"/>
            </a:lnSpc>
            <a:spcAft>
              <a:spcPts val="0"/>
            </a:spcAft>
            <a:buNone/>
          </a:pPr>
          <a:r>
            <a:rPr lang="fr-FR" sz="1400" b="1" dirty="0">
              <a:latin typeface="Poppins" panose="00000500000000000000" pitchFamily="2" charset="0"/>
              <a:cs typeface="Poppins" panose="00000500000000000000" pitchFamily="2" charset="0"/>
            </a:rPr>
            <a:t>Haby Sy</a:t>
          </a:r>
        </a:p>
      </dgm:t>
    </dgm:pt>
    <dgm:pt modelId="{1691234C-E69E-4635-9F18-1A4CA5BEBF75}" type="parTrans" cxnId="{60C45D46-9C6A-4DCD-9AAE-6A5CBA3EF40D}">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9F458631-5C5F-4A7E-AA2B-5EA9125C2B60}" type="sibTrans" cxnId="{60C45D46-9C6A-4DCD-9AAE-6A5CBA3EF40D}">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FE40EB05-A465-498A-A363-82B16A1A7A08}">
      <dgm:prSet phldrT="[Texte]" phldr="0" custT="1"/>
      <dgm:spPr>
        <a:solidFill>
          <a:schemeClr val="accent1">
            <a:alpha val="70000"/>
          </a:schemeClr>
        </a:solidFill>
      </dgm:spPr>
      <dgm:t>
        <a:bodyPr/>
        <a:lstStyle/>
        <a:p>
          <a:pPr>
            <a:lnSpc>
              <a:spcPct val="100000"/>
            </a:lnSpc>
            <a:spcAft>
              <a:spcPts val="0"/>
            </a:spcAft>
            <a:buNone/>
          </a:pPr>
          <a:r>
            <a:rPr lang="fr-FR" sz="1100" dirty="0">
              <a:latin typeface="Poppins" panose="00000500000000000000" pitchFamily="2" charset="0"/>
              <a:cs typeface="Poppins" panose="00000500000000000000" pitchFamily="2" charset="0"/>
            </a:rPr>
            <a:t>Chargée des Opérations</a:t>
          </a:r>
        </a:p>
      </dgm:t>
    </dgm:pt>
    <dgm:pt modelId="{3C405438-9D3A-4DB2-AC9B-27B5361F01FC}" type="parTrans" cxnId="{DEFEA62D-2C1B-4229-A92E-30C00D41AC4E}">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698CE098-816F-476C-8B21-14C113B9CF77}" type="sibTrans" cxnId="{DEFEA62D-2C1B-4229-A92E-30C00D41AC4E}">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9EE4E46B-2D16-4150-8516-A9DB961A59E8}">
      <dgm:prSet phldrT="[Texte]" phldr="0" custT="1"/>
      <dgm:spPr>
        <a:solidFill>
          <a:schemeClr val="accent1">
            <a:alpha val="70000"/>
          </a:schemeClr>
        </a:solidFill>
      </dgm:spPr>
      <dgm:t>
        <a:bodyPr/>
        <a:lstStyle/>
        <a:p>
          <a:pPr>
            <a:lnSpc>
              <a:spcPct val="100000"/>
            </a:lnSpc>
            <a:spcAft>
              <a:spcPts val="0"/>
            </a:spcAft>
            <a:buNone/>
          </a:pPr>
          <a:r>
            <a:rPr lang="fr-FR" sz="1400" b="1" dirty="0">
              <a:latin typeface="Poppins" panose="00000500000000000000" pitchFamily="2" charset="0"/>
              <a:cs typeface="Poppins" panose="00000500000000000000" pitchFamily="2" charset="0"/>
            </a:rPr>
            <a:t>Khady </a:t>
          </a:r>
          <a:r>
            <a:rPr lang="fr-FR" sz="1400" b="1" dirty="0" err="1">
              <a:latin typeface="Poppins" panose="00000500000000000000" pitchFamily="2" charset="0"/>
              <a:cs typeface="Poppins" panose="00000500000000000000" pitchFamily="2" charset="0"/>
            </a:rPr>
            <a:t>Nakoulima</a:t>
          </a:r>
          <a:endParaRPr lang="fr-FR" sz="1400" b="1" dirty="0">
            <a:latin typeface="Poppins" panose="00000500000000000000" pitchFamily="2" charset="0"/>
            <a:cs typeface="Poppins" panose="00000500000000000000" pitchFamily="2" charset="0"/>
          </a:endParaRPr>
        </a:p>
      </dgm:t>
    </dgm:pt>
    <dgm:pt modelId="{0C2317BD-5893-4F41-83B8-1D5851DEADAE}" type="parTrans" cxnId="{5930C50A-6301-49C0-8BD9-BBB0064D7008}">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515BE4BB-DA9E-4DFA-AA99-1124DBC063AA}" type="sibTrans" cxnId="{5930C50A-6301-49C0-8BD9-BBB0064D7008}">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3C3B25E1-8C2F-4AF3-B48F-97431967713F}">
      <dgm:prSet phldrT="[Texte]" phldr="0" custT="1"/>
      <dgm:spPr>
        <a:solidFill>
          <a:schemeClr val="accent1">
            <a:alpha val="70000"/>
          </a:schemeClr>
        </a:solidFill>
      </dgm:spPr>
      <dgm:t>
        <a:bodyPr/>
        <a:lstStyle/>
        <a:p>
          <a:pPr>
            <a:lnSpc>
              <a:spcPct val="100000"/>
            </a:lnSpc>
            <a:spcAft>
              <a:spcPts val="0"/>
            </a:spcAft>
            <a:buNone/>
          </a:pPr>
          <a:r>
            <a:rPr lang="fr-FR" sz="1100" dirty="0">
              <a:latin typeface="Poppins" panose="00000500000000000000" pitchFamily="2" charset="0"/>
              <a:cs typeface="Poppins" panose="00000500000000000000" pitchFamily="2" charset="0"/>
            </a:rPr>
            <a:t>Présidente</a:t>
          </a:r>
        </a:p>
      </dgm:t>
    </dgm:pt>
    <dgm:pt modelId="{5C38C78C-FFC0-415C-9FF8-44F07222AC89}" type="parTrans" cxnId="{EF884CE0-3A74-49B5-A8FB-C606A599DA4B}">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6FF67970-BEAD-4021-A1D7-E03C54CD4CDA}" type="sibTrans" cxnId="{EF884CE0-3A74-49B5-A8FB-C606A599DA4B}">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575276E9-1E07-4898-BF01-EC9CA970030B}">
      <dgm:prSet phldrT="[Texte]" phldr="0" custT="1"/>
      <dgm:spPr>
        <a:solidFill>
          <a:schemeClr val="accent1">
            <a:alpha val="70000"/>
          </a:schemeClr>
        </a:solidFill>
      </dgm:spPr>
      <dgm:t>
        <a:bodyPr/>
        <a:lstStyle/>
        <a:p>
          <a:pPr>
            <a:lnSpc>
              <a:spcPct val="100000"/>
            </a:lnSpc>
            <a:spcAft>
              <a:spcPts val="0"/>
            </a:spcAft>
            <a:buNone/>
          </a:pPr>
          <a:r>
            <a:rPr lang="fr-FR" sz="1400" b="1" dirty="0" err="1">
              <a:latin typeface="Poppins" panose="00000500000000000000" pitchFamily="2" charset="0"/>
              <a:cs typeface="Poppins" panose="00000500000000000000" pitchFamily="2" charset="0"/>
            </a:rPr>
            <a:t>Kouna</a:t>
          </a:r>
          <a:r>
            <a:rPr lang="fr-FR" sz="1400" b="1" dirty="0">
              <a:latin typeface="Poppins" panose="00000500000000000000" pitchFamily="2" charset="0"/>
              <a:cs typeface="Poppins" panose="00000500000000000000" pitchFamily="2" charset="0"/>
            </a:rPr>
            <a:t> </a:t>
          </a:r>
          <a:r>
            <a:rPr lang="fr-FR" sz="1400" b="1" dirty="0" err="1">
              <a:latin typeface="Poppins" panose="00000500000000000000" pitchFamily="2" charset="0"/>
              <a:cs typeface="Poppins" panose="00000500000000000000" pitchFamily="2" charset="0"/>
            </a:rPr>
            <a:t>Sambe</a:t>
          </a:r>
          <a:endParaRPr lang="fr-FR" sz="1400" b="1" dirty="0">
            <a:latin typeface="Poppins" panose="00000500000000000000" pitchFamily="2" charset="0"/>
            <a:cs typeface="Poppins" panose="00000500000000000000" pitchFamily="2" charset="0"/>
          </a:endParaRPr>
        </a:p>
      </dgm:t>
    </dgm:pt>
    <dgm:pt modelId="{D3095DC5-4A30-4F9A-86F6-B1E54538B6FD}" type="parTrans" cxnId="{60A0ED22-8CDD-4E6A-8F5C-DAE36D35CD97}">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9070E444-5D8C-46BE-AE97-D4925264ABFB}" type="sibTrans" cxnId="{60A0ED22-8CDD-4E6A-8F5C-DAE36D35CD97}">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FDE2E8B0-87A6-40F1-9379-9C67E479A976}">
      <dgm:prSet phldrT="[Texte]" phldr="0" custT="1"/>
      <dgm:spPr>
        <a:solidFill>
          <a:schemeClr val="accent1">
            <a:alpha val="70000"/>
          </a:schemeClr>
        </a:solidFill>
      </dgm:spPr>
      <dgm:t>
        <a:bodyPr/>
        <a:lstStyle/>
        <a:p>
          <a:pPr>
            <a:lnSpc>
              <a:spcPct val="100000"/>
            </a:lnSpc>
            <a:spcAft>
              <a:spcPts val="0"/>
            </a:spcAft>
            <a:buNone/>
          </a:pPr>
          <a:r>
            <a:rPr lang="fr-FR" sz="1100" dirty="0">
              <a:latin typeface="Poppins" panose="00000500000000000000" pitchFamily="2" charset="0"/>
              <a:cs typeface="Poppins" panose="00000500000000000000" pitchFamily="2" charset="0"/>
            </a:rPr>
            <a:t>Resp. Admin et Comptable</a:t>
          </a:r>
        </a:p>
      </dgm:t>
    </dgm:pt>
    <dgm:pt modelId="{193BD8C8-2F1B-4FBB-A597-99F87349DC40}" type="parTrans" cxnId="{A4637125-5AF8-4CB9-B63E-BF7D3B9859D5}">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4C97AF77-4C12-4830-A0A6-E7BB59F82324}" type="sibTrans" cxnId="{A4637125-5AF8-4CB9-B63E-BF7D3B9859D5}">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97F6D113-8DB4-40CE-A3F9-8FA2FF3001C0}">
      <dgm:prSet phldrT="[Texte]" phldr="0" custT="1"/>
      <dgm:spPr>
        <a:solidFill>
          <a:schemeClr val="accent1">
            <a:alpha val="70000"/>
          </a:schemeClr>
        </a:solidFill>
      </dgm:spPr>
      <dgm:t>
        <a:bodyPr/>
        <a:lstStyle/>
        <a:p>
          <a:pPr>
            <a:lnSpc>
              <a:spcPct val="100000"/>
            </a:lnSpc>
            <a:spcAft>
              <a:spcPts val="0"/>
            </a:spcAft>
            <a:buNone/>
          </a:pPr>
          <a:r>
            <a:rPr lang="fr-FR" sz="1400" b="1" dirty="0">
              <a:latin typeface="Poppins" panose="00000500000000000000" pitchFamily="2" charset="0"/>
              <a:cs typeface="Poppins" panose="00000500000000000000" pitchFamily="2" charset="0"/>
            </a:rPr>
            <a:t>Lauriane Le Flour</a:t>
          </a:r>
        </a:p>
      </dgm:t>
    </dgm:pt>
    <dgm:pt modelId="{4D2D4C51-7240-48CB-9F68-25D009EF4AF9}" type="parTrans" cxnId="{1E91ECC2-9947-4B34-8ACB-AA6670CF63F8}">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E4770832-B841-4441-ACE7-06EE37EAEDCC}" type="sibTrans" cxnId="{1E91ECC2-9947-4B34-8ACB-AA6670CF63F8}">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C53A28BB-F108-462E-B585-303EDB3F0ABE}">
      <dgm:prSet phldrT="[Texte]" phldr="0" custT="1"/>
      <dgm:spPr>
        <a:solidFill>
          <a:schemeClr val="accent1">
            <a:alpha val="70000"/>
          </a:schemeClr>
        </a:solidFill>
      </dgm:spPr>
      <dgm:t>
        <a:bodyPr/>
        <a:lstStyle/>
        <a:p>
          <a:pPr>
            <a:lnSpc>
              <a:spcPct val="100000"/>
            </a:lnSpc>
            <a:spcAft>
              <a:spcPts val="0"/>
            </a:spcAft>
            <a:buNone/>
          </a:pPr>
          <a:r>
            <a:rPr lang="fr-FR" sz="1100" dirty="0">
              <a:latin typeface="Poppins" panose="00000500000000000000" pitchFamily="2" charset="0"/>
              <a:cs typeface="Poppins" panose="00000500000000000000" pitchFamily="2" charset="0"/>
            </a:rPr>
            <a:t>Directrice des Opérations</a:t>
          </a:r>
        </a:p>
      </dgm:t>
    </dgm:pt>
    <dgm:pt modelId="{7004E187-6623-436D-AAD0-B699896B28F9}" type="parTrans" cxnId="{E705F2CB-7EF9-4CDC-BB68-FA966B4AFA29}">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38BA70B2-CF1A-447A-80DE-80593B08C4BD}" type="sibTrans" cxnId="{E705F2CB-7EF9-4CDC-BB68-FA966B4AFA29}">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D88BA690-8D7B-4327-8A2B-C7E0459BBEBA}">
      <dgm:prSet phldrT="[Texte]" phldr="0" custT="1"/>
      <dgm:spPr>
        <a:solidFill>
          <a:schemeClr val="accent1">
            <a:alpha val="70000"/>
          </a:schemeClr>
        </a:solidFill>
      </dgm:spPr>
      <dgm:t>
        <a:bodyPr/>
        <a:lstStyle/>
        <a:p>
          <a:pPr>
            <a:lnSpc>
              <a:spcPct val="100000"/>
            </a:lnSpc>
            <a:spcAft>
              <a:spcPts val="0"/>
            </a:spcAft>
            <a:buNone/>
          </a:pPr>
          <a:r>
            <a:rPr lang="fr-FR" sz="1400" b="1" dirty="0">
              <a:latin typeface="Poppins" panose="00000500000000000000" pitchFamily="2" charset="0"/>
              <a:cs typeface="Poppins" panose="00000500000000000000" pitchFamily="2" charset="0"/>
            </a:rPr>
            <a:t>Mamoudou Diallo</a:t>
          </a:r>
        </a:p>
      </dgm:t>
    </dgm:pt>
    <dgm:pt modelId="{754C57BB-28C1-4F3B-9204-97406ECC47D0}" type="parTrans" cxnId="{9701C4AF-E27E-4428-87EB-2906B71685A2}">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D523DAE3-ED4A-46E0-A608-D1F9046A3BAC}" type="sibTrans" cxnId="{9701C4AF-E27E-4428-87EB-2906B71685A2}">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F2BE3543-E044-4DC8-8D68-8088D44B8A0C}">
      <dgm:prSet phldrT="[Texte]" phldr="0" custT="1"/>
      <dgm:spPr>
        <a:solidFill>
          <a:schemeClr val="accent1">
            <a:alpha val="70000"/>
          </a:schemeClr>
        </a:solidFill>
      </dgm:spPr>
      <dgm:t>
        <a:bodyPr/>
        <a:lstStyle/>
        <a:p>
          <a:pPr>
            <a:lnSpc>
              <a:spcPct val="100000"/>
            </a:lnSpc>
            <a:spcAft>
              <a:spcPts val="0"/>
            </a:spcAft>
            <a:buNone/>
          </a:pPr>
          <a:r>
            <a:rPr lang="fr-FR" sz="1100" dirty="0">
              <a:latin typeface="Poppins" panose="00000500000000000000" pitchFamily="2" charset="0"/>
              <a:cs typeface="Poppins" panose="00000500000000000000" pitchFamily="2" charset="0"/>
            </a:rPr>
            <a:t>Assistant de Gestion</a:t>
          </a:r>
        </a:p>
      </dgm:t>
    </dgm:pt>
    <dgm:pt modelId="{1ACAC4F5-E799-4A27-B035-8AAAB654354F}" type="parTrans" cxnId="{BAE38D11-42A3-43DC-8404-DB64FA0A9B94}">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A3392FF1-1AE8-4B2E-A9D5-ABC00726178A}" type="sibTrans" cxnId="{BAE38D11-42A3-43DC-8404-DB64FA0A9B94}">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A4DD9EC6-2E1E-4AF8-8025-4F4B12FD66E7}">
      <dgm:prSet phldrT="[Texte]" phldr="0" custT="1"/>
      <dgm:spPr>
        <a:solidFill>
          <a:schemeClr val="accent1">
            <a:alpha val="70000"/>
          </a:schemeClr>
        </a:solidFill>
      </dgm:spPr>
      <dgm:t>
        <a:bodyPr/>
        <a:lstStyle/>
        <a:p>
          <a:pPr>
            <a:lnSpc>
              <a:spcPct val="100000"/>
            </a:lnSpc>
            <a:spcAft>
              <a:spcPts val="0"/>
            </a:spcAft>
            <a:buNone/>
          </a:pPr>
          <a:r>
            <a:rPr lang="fr-FR" sz="1400" b="1" dirty="0">
              <a:latin typeface="Poppins" panose="00000500000000000000" pitchFamily="2" charset="0"/>
              <a:cs typeface="Poppins" panose="00000500000000000000" pitchFamily="2" charset="0"/>
            </a:rPr>
            <a:t>Nathan </a:t>
          </a:r>
          <a:r>
            <a:rPr lang="fr-FR" sz="1400" b="1" dirty="0" err="1">
              <a:latin typeface="Poppins" panose="00000500000000000000" pitchFamily="2" charset="0"/>
              <a:cs typeface="Poppins" panose="00000500000000000000" pitchFamily="2" charset="0"/>
            </a:rPr>
            <a:t>Mingandja</a:t>
          </a:r>
          <a:endParaRPr lang="fr-FR" sz="1400" b="1" dirty="0">
            <a:latin typeface="Poppins" panose="00000500000000000000" pitchFamily="2" charset="0"/>
            <a:cs typeface="Poppins" panose="00000500000000000000" pitchFamily="2" charset="0"/>
          </a:endParaRPr>
        </a:p>
      </dgm:t>
    </dgm:pt>
    <dgm:pt modelId="{9F7EABDE-8765-446F-A97F-3C5B79CB8251}" type="parTrans" cxnId="{01E4C9AC-4275-4FAD-9F20-C0DC441FA94C}">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1620CE53-745A-4242-9FD6-CB842019F8EF}" type="sibTrans" cxnId="{01E4C9AC-4275-4FAD-9F20-C0DC441FA94C}">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2E909B4B-F01B-4AA8-A968-712027922A7E}">
      <dgm:prSet phldrT="[Texte]" phldr="0" custT="1"/>
      <dgm:spPr>
        <a:solidFill>
          <a:schemeClr val="accent1">
            <a:alpha val="70000"/>
          </a:schemeClr>
        </a:solidFill>
      </dgm:spPr>
      <dgm:t>
        <a:bodyPr/>
        <a:lstStyle/>
        <a:p>
          <a:pPr>
            <a:lnSpc>
              <a:spcPct val="100000"/>
            </a:lnSpc>
            <a:spcAft>
              <a:spcPts val="0"/>
            </a:spcAft>
            <a:buNone/>
          </a:pPr>
          <a:r>
            <a:rPr lang="fr-FR" sz="1100" dirty="0">
              <a:latin typeface="Poppins" panose="00000500000000000000" pitchFamily="2" charset="0"/>
              <a:cs typeface="Poppins" panose="00000500000000000000" pitchFamily="2" charset="0"/>
            </a:rPr>
            <a:t>Technicien Informatique</a:t>
          </a:r>
        </a:p>
      </dgm:t>
    </dgm:pt>
    <dgm:pt modelId="{EE89E40B-227F-4BA4-B6CE-F9914A37C79B}" type="parTrans" cxnId="{58C917A6-E599-4541-99B7-F5150E9AC755}">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A35199FC-874B-4665-A8ED-F419866E148A}" type="sibTrans" cxnId="{58C917A6-E599-4541-99B7-F5150E9AC755}">
      <dgm:prSet/>
      <dgm:spPr/>
      <dgm:t>
        <a:bodyPr/>
        <a:lstStyle/>
        <a:p>
          <a:pPr>
            <a:lnSpc>
              <a:spcPct val="100000"/>
            </a:lnSpc>
            <a:spcAft>
              <a:spcPts val="0"/>
            </a:spcAft>
          </a:pPr>
          <a:endParaRPr lang="fr-FR" sz="3200">
            <a:latin typeface="Poppins" panose="00000500000000000000" pitchFamily="2" charset="0"/>
            <a:cs typeface="Poppins" panose="00000500000000000000" pitchFamily="2" charset="0"/>
          </a:endParaRPr>
        </a:p>
      </dgm:t>
    </dgm:pt>
    <dgm:pt modelId="{1C210FB7-619E-40B0-889F-4BC832E5BC8D}" type="pres">
      <dgm:prSet presAssocID="{C8E1D9D3-1F21-49F2-A0C3-C270E24744E7}" presName="Name0" presStyleCnt="0">
        <dgm:presLayoutVars>
          <dgm:dir/>
          <dgm:resizeHandles val="exact"/>
        </dgm:presLayoutVars>
      </dgm:prSet>
      <dgm:spPr/>
    </dgm:pt>
    <dgm:pt modelId="{24E26B9B-C5F5-42AF-9456-1AB7075984DA}" type="pres">
      <dgm:prSet presAssocID="{D0E0BB1C-7B06-4A0E-8E23-308A3DAEBB98}" presName="composite" presStyleCnt="0"/>
      <dgm:spPr/>
    </dgm:pt>
    <dgm:pt modelId="{8CD9E847-C97B-4FA8-AB93-7691C7F5C938}" type="pres">
      <dgm:prSet presAssocID="{D0E0BB1C-7B06-4A0E-8E23-308A3DAEBB98}" presName="rect1" presStyleLbl="bgShp" presStyleIdx="0" presStyleCnt="10"/>
      <dgm:spPr>
        <a:blipFill>
          <a:blip xmlns:r="http://schemas.openxmlformats.org/officeDocument/2006/relationships" r:embed="rId1"/>
          <a:srcRect/>
          <a:stretch>
            <a:fillRect t="-8000" b="-8000"/>
          </a:stretch>
        </a:blipFill>
      </dgm:spPr>
    </dgm:pt>
    <dgm:pt modelId="{E6D3DEB2-EFC2-4317-A451-67782F737F9E}" type="pres">
      <dgm:prSet presAssocID="{D0E0BB1C-7B06-4A0E-8E23-308A3DAEBB98}" presName="rect2" presStyleLbl="trBgShp" presStyleIdx="0" presStyleCnt="10">
        <dgm:presLayoutVars>
          <dgm:bulletEnabled val="1"/>
        </dgm:presLayoutVars>
      </dgm:prSet>
      <dgm:spPr/>
    </dgm:pt>
    <dgm:pt modelId="{7F0D1ACB-EF3C-4F92-BCEC-6CE9F7184A86}" type="pres">
      <dgm:prSet presAssocID="{E95E8A92-39A5-42B5-B80B-589E46E96F0D}" presName="sibTrans" presStyleCnt="0"/>
      <dgm:spPr/>
    </dgm:pt>
    <dgm:pt modelId="{C49095A0-7A5D-49D9-B3D2-973C18B9EC40}" type="pres">
      <dgm:prSet presAssocID="{417A5562-F52E-46FE-990A-BBE3BFB9F5E7}" presName="composite" presStyleCnt="0"/>
      <dgm:spPr/>
    </dgm:pt>
    <dgm:pt modelId="{599D5267-85C7-454D-9A98-2568C4AACA31}" type="pres">
      <dgm:prSet presAssocID="{417A5562-F52E-46FE-990A-BBE3BFB9F5E7}" presName="rect1" presStyleLbl="bgShp" presStyleIdx="1" presStyleCnt="10"/>
      <dgm:spPr>
        <a:blipFill>
          <a:blip xmlns:r="http://schemas.openxmlformats.org/officeDocument/2006/relationships" r:embed="rId2"/>
          <a:srcRect/>
          <a:stretch>
            <a:fillRect t="-8000" b="-8000"/>
          </a:stretch>
        </a:blipFill>
      </dgm:spPr>
    </dgm:pt>
    <dgm:pt modelId="{C73443B4-A9EF-4022-9972-8346BAABC219}" type="pres">
      <dgm:prSet presAssocID="{417A5562-F52E-46FE-990A-BBE3BFB9F5E7}" presName="rect2" presStyleLbl="trBgShp" presStyleIdx="1" presStyleCnt="10">
        <dgm:presLayoutVars>
          <dgm:bulletEnabled val="1"/>
        </dgm:presLayoutVars>
      </dgm:prSet>
      <dgm:spPr/>
    </dgm:pt>
    <dgm:pt modelId="{1AEB8FE5-E361-4B67-ACB4-B65BEE256BB7}" type="pres">
      <dgm:prSet presAssocID="{B0AC545C-811C-4D3F-9612-FE1850402A4F}" presName="sibTrans" presStyleCnt="0"/>
      <dgm:spPr/>
    </dgm:pt>
    <dgm:pt modelId="{27C3CCEE-3F16-4872-B9A5-70D4D93D2328}" type="pres">
      <dgm:prSet presAssocID="{11054FDD-C53B-4D9E-8E11-E12BF80565AA}" presName="composite" presStyleCnt="0"/>
      <dgm:spPr/>
    </dgm:pt>
    <dgm:pt modelId="{AF40748F-54B7-43EA-8CA6-D349CA122576}" type="pres">
      <dgm:prSet presAssocID="{11054FDD-C53B-4D9E-8E11-E12BF80565AA}" presName="rect1" presStyleLbl="bgShp" presStyleIdx="2" presStyleCnt="10"/>
      <dgm:spPr>
        <a:blipFill>
          <a:blip xmlns:r="http://schemas.openxmlformats.org/officeDocument/2006/relationships" r:embed="rId3"/>
          <a:srcRect/>
          <a:stretch>
            <a:fillRect t="-8000" b="-8000"/>
          </a:stretch>
        </a:blipFill>
      </dgm:spPr>
    </dgm:pt>
    <dgm:pt modelId="{6AB6C836-87D1-4F52-8C02-D11DD629D241}" type="pres">
      <dgm:prSet presAssocID="{11054FDD-C53B-4D9E-8E11-E12BF80565AA}" presName="rect2" presStyleLbl="trBgShp" presStyleIdx="2" presStyleCnt="10">
        <dgm:presLayoutVars>
          <dgm:bulletEnabled val="1"/>
        </dgm:presLayoutVars>
      </dgm:prSet>
      <dgm:spPr/>
    </dgm:pt>
    <dgm:pt modelId="{048D864B-957E-4BF1-AC37-8CF7ED6CCFC7}" type="pres">
      <dgm:prSet presAssocID="{DE81CBA5-0698-4C2E-84EF-F14BA9998AFD}" presName="sibTrans" presStyleCnt="0"/>
      <dgm:spPr/>
    </dgm:pt>
    <dgm:pt modelId="{1BBE4352-518D-4911-B88A-3BF477274A57}" type="pres">
      <dgm:prSet presAssocID="{89027C8D-9417-4779-A3F6-182278D1C34A}" presName="composite" presStyleCnt="0"/>
      <dgm:spPr/>
    </dgm:pt>
    <dgm:pt modelId="{13433213-F163-4054-862A-CE4C1F4225BD}" type="pres">
      <dgm:prSet presAssocID="{89027C8D-9417-4779-A3F6-182278D1C34A}" presName="rect1" presStyleLbl="bgShp" presStyleIdx="3" presStyleCnt="10"/>
      <dgm:spPr>
        <a:blipFill>
          <a:blip xmlns:r="http://schemas.openxmlformats.org/officeDocument/2006/relationships" r:embed="rId4"/>
          <a:srcRect/>
          <a:stretch>
            <a:fillRect t="-8000" b="-8000"/>
          </a:stretch>
        </a:blipFill>
      </dgm:spPr>
    </dgm:pt>
    <dgm:pt modelId="{1424E4A7-5B11-4EC3-98CE-2EFDDF453F6C}" type="pres">
      <dgm:prSet presAssocID="{89027C8D-9417-4779-A3F6-182278D1C34A}" presName="rect2" presStyleLbl="trBgShp" presStyleIdx="3" presStyleCnt="10">
        <dgm:presLayoutVars>
          <dgm:bulletEnabled val="1"/>
        </dgm:presLayoutVars>
      </dgm:prSet>
      <dgm:spPr/>
    </dgm:pt>
    <dgm:pt modelId="{7281A171-9DCB-4874-B6B2-E3D0C4FE078A}" type="pres">
      <dgm:prSet presAssocID="{757F5649-2642-4F23-8078-804ACC7C5628}" presName="sibTrans" presStyleCnt="0"/>
      <dgm:spPr/>
    </dgm:pt>
    <dgm:pt modelId="{7FD23E2D-5912-476C-8F0A-40461BF88EB2}" type="pres">
      <dgm:prSet presAssocID="{35DE9637-1AC3-4F62-ACB8-7A27F7083619}" presName="composite" presStyleCnt="0"/>
      <dgm:spPr/>
    </dgm:pt>
    <dgm:pt modelId="{01AAA1A1-456F-43AE-9CFA-7A6DB16BCA30}" type="pres">
      <dgm:prSet presAssocID="{35DE9637-1AC3-4F62-ACB8-7A27F7083619}" presName="rect1" presStyleLbl="bgShp" presStyleIdx="4" presStyleCnt="10"/>
      <dgm:spPr>
        <a:blipFill>
          <a:blip xmlns:r="http://schemas.openxmlformats.org/officeDocument/2006/relationships" r:embed="rId5"/>
          <a:srcRect/>
          <a:stretch>
            <a:fillRect t="-8000" b="-8000"/>
          </a:stretch>
        </a:blipFill>
      </dgm:spPr>
    </dgm:pt>
    <dgm:pt modelId="{BA79403E-D777-4047-A4D7-5D2A3C3FF491}" type="pres">
      <dgm:prSet presAssocID="{35DE9637-1AC3-4F62-ACB8-7A27F7083619}" presName="rect2" presStyleLbl="trBgShp" presStyleIdx="4" presStyleCnt="10">
        <dgm:presLayoutVars>
          <dgm:bulletEnabled val="1"/>
        </dgm:presLayoutVars>
      </dgm:prSet>
      <dgm:spPr/>
    </dgm:pt>
    <dgm:pt modelId="{694CA3E7-B08A-49FF-AC48-E5FFCBCE8B1F}" type="pres">
      <dgm:prSet presAssocID="{9F458631-5C5F-4A7E-AA2B-5EA9125C2B60}" presName="sibTrans" presStyleCnt="0"/>
      <dgm:spPr/>
    </dgm:pt>
    <dgm:pt modelId="{B1655895-EDCA-4103-9325-504FCBAE0566}" type="pres">
      <dgm:prSet presAssocID="{9EE4E46B-2D16-4150-8516-A9DB961A59E8}" presName="composite" presStyleCnt="0"/>
      <dgm:spPr/>
    </dgm:pt>
    <dgm:pt modelId="{D1AD9CBA-CFD7-4D3D-8954-A9978BA5E466}" type="pres">
      <dgm:prSet presAssocID="{9EE4E46B-2D16-4150-8516-A9DB961A59E8}" presName="rect1" presStyleLbl="bgShp" presStyleIdx="5" presStyleCnt="10"/>
      <dgm:spPr>
        <a:blipFill>
          <a:blip xmlns:r="http://schemas.openxmlformats.org/officeDocument/2006/relationships" r:embed="rId6"/>
          <a:srcRect/>
          <a:stretch>
            <a:fillRect t="-8000" b="-8000"/>
          </a:stretch>
        </a:blipFill>
      </dgm:spPr>
    </dgm:pt>
    <dgm:pt modelId="{55A39638-3E4C-4F6D-8D2E-B83462E648A8}" type="pres">
      <dgm:prSet presAssocID="{9EE4E46B-2D16-4150-8516-A9DB961A59E8}" presName="rect2" presStyleLbl="trBgShp" presStyleIdx="5" presStyleCnt="10">
        <dgm:presLayoutVars>
          <dgm:bulletEnabled val="1"/>
        </dgm:presLayoutVars>
      </dgm:prSet>
      <dgm:spPr/>
    </dgm:pt>
    <dgm:pt modelId="{01876773-37FC-409C-9EA2-AFC3775F8FF9}" type="pres">
      <dgm:prSet presAssocID="{515BE4BB-DA9E-4DFA-AA99-1124DBC063AA}" presName="sibTrans" presStyleCnt="0"/>
      <dgm:spPr/>
    </dgm:pt>
    <dgm:pt modelId="{582E97AB-2829-4604-B57E-998245B3BB7A}" type="pres">
      <dgm:prSet presAssocID="{575276E9-1E07-4898-BF01-EC9CA970030B}" presName="composite" presStyleCnt="0"/>
      <dgm:spPr/>
    </dgm:pt>
    <dgm:pt modelId="{64B8F4E1-246F-4D5E-B029-73CDE8E10B62}" type="pres">
      <dgm:prSet presAssocID="{575276E9-1E07-4898-BF01-EC9CA970030B}" presName="rect1" presStyleLbl="bgShp" presStyleIdx="6" presStyleCnt="10"/>
      <dgm:spPr>
        <a:blipFill>
          <a:blip xmlns:r="http://schemas.openxmlformats.org/officeDocument/2006/relationships" r:embed="rId7"/>
          <a:srcRect/>
          <a:stretch>
            <a:fillRect t="-8000" b="-8000"/>
          </a:stretch>
        </a:blipFill>
      </dgm:spPr>
    </dgm:pt>
    <dgm:pt modelId="{74BF04A9-CDC8-4EB8-B222-11299C552BBA}" type="pres">
      <dgm:prSet presAssocID="{575276E9-1E07-4898-BF01-EC9CA970030B}" presName="rect2" presStyleLbl="trBgShp" presStyleIdx="6" presStyleCnt="10">
        <dgm:presLayoutVars>
          <dgm:bulletEnabled val="1"/>
        </dgm:presLayoutVars>
      </dgm:prSet>
      <dgm:spPr/>
    </dgm:pt>
    <dgm:pt modelId="{C1CEAC8D-C10C-4091-B05A-25E83C2C584B}" type="pres">
      <dgm:prSet presAssocID="{9070E444-5D8C-46BE-AE97-D4925264ABFB}" presName="sibTrans" presStyleCnt="0"/>
      <dgm:spPr/>
    </dgm:pt>
    <dgm:pt modelId="{86A53C07-66A2-46D6-B0A4-439329C289CD}" type="pres">
      <dgm:prSet presAssocID="{97F6D113-8DB4-40CE-A3F9-8FA2FF3001C0}" presName="composite" presStyleCnt="0"/>
      <dgm:spPr/>
    </dgm:pt>
    <dgm:pt modelId="{C3B9DC6A-1809-4A28-B5B9-1C7A5B57CBC1}" type="pres">
      <dgm:prSet presAssocID="{97F6D113-8DB4-40CE-A3F9-8FA2FF3001C0}" presName="rect1" presStyleLbl="bgShp" presStyleIdx="7" presStyleCnt="10"/>
      <dgm:spPr>
        <a:blipFill>
          <a:blip xmlns:r="http://schemas.openxmlformats.org/officeDocument/2006/relationships" r:embed="rId8"/>
          <a:srcRect/>
          <a:stretch>
            <a:fillRect t="-8000" b="-8000"/>
          </a:stretch>
        </a:blipFill>
      </dgm:spPr>
    </dgm:pt>
    <dgm:pt modelId="{5DD28554-1A4E-49CA-8E34-0F113AF9DFA4}" type="pres">
      <dgm:prSet presAssocID="{97F6D113-8DB4-40CE-A3F9-8FA2FF3001C0}" presName="rect2" presStyleLbl="trBgShp" presStyleIdx="7" presStyleCnt="10">
        <dgm:presLayoutVars>
          <dgm:bulletEnabled val="1"/>
        </dgm:presLayoutVars>
      </dgm:prSet>
      <dgm:spPr/>
    </dgm:pt>
    <dgm:pt modelId="{3DC6834A-5D31-4A8C-BA1E-251A9F8828AC}" type="pres">
      <dgm:prSet presAssocID="{E4770832-B841-4441-ACE7-06EE37EAEDCC}" presName="sibTrans" presStyleCnt="0"/>
      <dgm:spPr/>
    </dgm:pt>
    <dgm:pt modelId="{E21C9CBB-75DD-4A3F-BBC1-341DA74017D8}" type="pres">
      <dgm:prSet presAssocID="{D88BA690-8D7B-4327-8A2B-C7E0459BBEBA}" presName="composite" presStyleCnt="0"/>
      <dgm:spPr/>
    </dgm:pt>
    <dgm:pt modelId="{93268324-4881-4A67-BC87-0015403D9D08}" type="pres">
      <dgm:prSet presAssocID="{D88BA690-8D7B-4327-8A2B-C7E0459BBEBA}" presName="rect1" presStyleLbl="bgShp" presStyleIdx="8" presStyleCnt="10"/>
      <dgm:spPr/>
    </dgm:pt>
    <dgm:pt modelId="{D8D4A54D-CA9E-4964-BC85-DD1B23010ABD}" type="pres">
      <dgm:prSet presAssocID="{D88BA690-8D7B-4327-8A2B-C7E0459BBEBA}" presName="rect2" presStyleLbl="trBgShp" presStyleIdx="8" presStyleCnt="10">
        <dgm:presLayoutVars>
          <dgm:bulletEnabled val="1"/>
        </dgm:presLayoutVars>
      </dgm:prSet>
      <dgm:spPr/>
    </dgm:pt>
    <dgm:pt modelId="{580191BA-B2A7-4496-ADEC-EFAA7FB7D45D}" type="pres">
      <dgm:prSet presAssocID="{D523DAE3-ED4A-46E0-A608-D1F9046A3BAC}" presName="sibTrans" presStyleCnt="0"/>
      <dgm:spPr/>
    </dgm:pt>
    <dgm:pt modelId="{8A9ED3CF-606F-4759-A90E-7500B9460354}" type="pres">
      <dgm:prSet presAssocID="{A4DD9EC6-2E1E-4AF8-8025-4F4B12FD66E7}" presName="composite" presStyleCnt="0"/>
      <dgm:spPr/>
    </dgm:pt>
    <dgm:pt modelId="{19A8F844-740B-4293-B905-5C0855A375B3}" type="pres">
      <dgm:prSet presAssocID="{A4DD9EC6-2E1E-4AF8-8025-4F4B12FD66E7}" presName="rect1" presStyleLbl="bgShp" presStyleIdx="9" presStyleCnt="10"/>
      <dgm:spPr/>
    </dgm:pt>
    <dgm:pt modelId="{3FD72252-01E3-4A74-9D0A-1CEFFE31FAD6}" type="pres">
      <dgm:prSet presAssocID="{A4DD9EC6-2E1E-4AF8-8025-4F4B12FD66E7}" presName="rect2" presStyleLbl="trBgShp" presStyleIdx="9" presStyleCnt="10">
        <dgm:presLayoutVars>
          <dgm:bulletEnabled val="1"/>
        </dgm:presLayoutVars>
      </dgm:prSet>
      <dgm:spPr/>
    </dgm:pt>
  </dgm:ptLst>
  <dgm:cxnLst>
    <dgm:cxn modelId="{5930C50A-6301-49C0-8BD9-BBB0064D7008}" srcId="{C8E1D9D3-1F21-49F2-A0C3-C270E24744E7}" destId="{9EE4E46B-2D16-4150-8516-A9DB961A59E8}" srcOrd="5" destOrd="0" parTransId="{0C2317BD-5893-4F41-83B8-1D5851DEADAE}" sibTransId="{515BE4BB-DA9E-4DFA-AA99-1124DBC063AA}"/>
    <dgm:cxn modelId="{BAE38D11-42A3-43DC-8404-DB64FA0A9B94}" srcId="{D88BA690-8D7B-4327-8A2B-C7E0459BBEBA}" destId="{F2BE3543-E044-4DC8-8D68-8088D44B8A0C}" srcOrd="0" destOrd="0" parTransId="{1ACAC4F5-E799-4A27-B035-8AAAB654354F}" sibTransId="{A3392FF1-1AE8-4B2E-A9D5-ABC00726178A}"/>
    <dgm:cxn modelId="{97203E12-09EC-4636-8483-B557E669A7F7}" srcId="{417A5562-F52E-46FE-990A-BBE3BFB9F5E7}" destId="{89E20AA6-3AD5-403D-B346-A011AC095160}" srcOrd="0" destOrd="0" parTransId="{D76188E8-71F3-470B-ADBB-6EF074DB6A60}" sibTransId="{556E8B18-1AB7-4C67-AA50-72CC1A55B2FA}"/>
    <dgm:cxn modelId="{DDE8E11B-84D5-404A-814A-D42F79397B99}" type="presOf" srcId="{9EE4E46B-2D16-4150-8516-A9DB961A59E8}" destId="{55A39638-3E4C-4F6D-8D2E-B83462E648A8}" srcOrd="0" destOrd="0" presId="urn:microsoft.com/office/officeart/2008/layout/BendingPictureSemiTransparentText"/>
    <dgm:cxn modelId="{60A0ED22-8CDD-4E6A-8F5C-DAE36D35CD97}" srcId="{C8E1D9D3-1F21-49F2-A0C3-C270E24744E7}" destId="{575276E9-1E07-4898-BF01-EC9CA970030B}" srcOrd="6" destOrd="0" parTransId="{D3095DC5-4A30-4F9A-86F6-B1E54538B6FD}" sibTransId="{9070E444-5D8C-46BE-AE97-D4925264ABFB}"/>
    <dgm:cxn modelId="{A4637125-5AF8-4CB9-B63E-BF7D3B9859D5}" srcId="{575276E9-1E07-4898-BF01-EC9CA970030B}" destId="{FDE2E8B0-87A6-40F1-9379-9C67E479A976}" srcOrd="0" destOrd="0" parTransId="{193BD8C8-2F1B-4FBB-A597-99F87349DC40}" sibTransId="{4C97AF77-4C12-4830-A0A6-E7BB59F82324}"/>
    <dgm:cxn modelId="{DEFEA62D-2C1B-4229-A92E-30C00D41AC4E}" srcId="{35DE9637-1AC3-4F62-ACB8-7A27F7083619}" destId="{FE40EB05-A465-498A-A363-82B16A1A7A08}" srcOrd="0" destOrd="0" parTransId="{3C405438-9D3A-4DB2-AC9B-27B5361F01FC}" sibTransId="{698CE098-816F-476C-8B21-14C113B9CF77}"/>
    <dgm:cxn modelId="{D7BE4131-8F88-4804-87EB-1DF1865DD83D}" type="presOf" srcId="{C53A28BB-F108-462E-B585-303EDB3F0ABE}" destId="{5DD28554-1A4E-49CA-8E34-0F113AF9DFA4}" srcOrd="0" destOrd="1" presId="urn:microsoft.com/office/officeart/2008/layout/BendingPictureSemiTransparentText"/>
    <dgm:cxn modelId="{56CD2435-BB08-475F-B15E-F7D029A7402D}" type="presOf" srcId="{3C3B25E1-8C2F-4AF3-B48F-97431967713F}" destId="{55A39638-3E4C-4F6D-8D2E-B83462E648A8}" srcOrd="0" destOrd="1" presId="urn:microsoft.com/office/officeart/2008/layout/BendingPictureSemiTransparentText"/>
    <dgm:cxn modelId="{BA5EC936-A2F5-4B50-9AB8-A6A40B584A0F}" type="presOf" srcId="{57867CF1-5C2F-4BB5-AD02-EFAEE7F65DC6}" destId="{1424E4A7-5B11-4EC3-98CE-2EFDDF453F6C}" srcOrd="0" destOrd="1" presId="urn:microsoft.com/office/officeart/2008/layout/BendingPictureSemiTransparentText"/>
    <dgm:cxn modelId="{31B5F844-82F2-43EB-8D3D-43A4E03F786C}" type="presOf" srcId="{FDE2E8B0-87A6-40F1-9379-9C67E479A976}" destId="{74BF04A9-CDC8-4EB8-B222-11299C552BBA}" srcOrd="0" destOrd="1" presId="urn:microsoft.com/office/officeart/2008/layout/BendingPictureSemiTransparentText"/>
    <dgm:cxn modelId="{60C45D46-9C6A-4DCD-9AAE-6A5CBA3EF40D}" srcId="{C8E1D9D3-1F21-49F2-A0C3-C270E24744E7}" destId="{35DE9637-1AC3-4F62-ACB8-7A27F7083619}" srcOrd="4" destOrd="0" parTransId="{1691234C-E69E-4635-9F18-1A4CA5BEBF75}" sibTransId="{9F458631-5C5F-4A7E-AA2B-5EA9125C2B60}"/>
    <dgm:cxn modelId="{18EBCB6D-5664-4985-BE80-74D07F99A223}" type="presOf" srcId="{11054FDD-C53B-4D9E-8E11-E12BF80565AA}" destId="{6AB6C836-87D1-4F52-8C02-D11DD629D241}" srcOrd="0" destOrd="0" presId="urn:microsoft.com/office/officeart/2008/layout/BendingPictureSemiTransparentText"/>
    <dgm:cxn modelId="{9E629C50-35B2-43B3-A434-DF7DDE9A4528}" type="presOf" srcId="{575276E9-1E07-4898-BF01-EC9CA970030B}" destId="{74BF04A9-CDC8-4EB8-B222-11299C552BBA}" srcOrd="0" destOrd="0" presId="urn:microsoft.com/office/officeart/2008/layout/BendingPictureSemiTransparentText"/>
    <dgm:cxn modelId="{D95AE654-999C-4203-97B4-253DE403A410}" type="presOf" srcId="{D88BA690-8D7B-4327-8A2B-C7E0459BBEBA}" destId="{D8D4A54D-CA9E-4964-BC85-DD1B23010ABD}" srcOrd="0" destOrd="0" presId="urn:microsoft.com/office/officeart/2008/layout/BendingPictureSemiTransparentText"/>
    <dgm:cxn modelId="{A340BC5A-B296-4452-B650-67C6E5D6DF33}" type="presOf" srcId="{ECC4E27F-32D0-41E0-B444-BC4EDE445355}" destId="{E6D3DEB2-EFC2-4317-A451-67782F737F9E}" srcOrd="0" destOrd="1" presId="urn:microsoft.com/office/officeart/2008/layout/BendingPictureSemiTransparentText"/>
    <dgm:cxn modelId="{9EF42F7D-03D7-4A02-BE29-2A7F5587DDE1}" type="presOf" srcId="{C8E1D9D3-1F21-49F2-A0C3-C270E24744E7}" destId="{1C210FB7-619E-40B0-889F-4BC832E5BC8D}" srcOrd="0" destOrd="0" presId="urn:microsoft.com/office/officeart/2008/layout/BendingPictureSemiTransparentText"/>
    <dgm:cxn modelId="{C1031D84-3304-4008-AE78-541A90526349}" srcId="{D0E0BB1C-7B06-4A0E-8E23-308A3DAEBB98}" destId="{ECC4E27F-32D0-41E0-B444-BC4EDE445355}" srcOrd="0" destOrd="0" parTransId="{9E375ECF-D888-4206-90DE-EFA6052587FC}" sibTransId="{F7FB52D0-4A2C-4C12-AC86-D2214887B880}"/>
    <dgm:cxn modelId="{3D7E76A4-128A-42D6-BBA7-3A7E4B49C52F}" type="presOf" srcId="{D0E0BB1C-7B06-4A0E-8E23-308A3DAEBB98}" destId="{E6D3DEB2-EFC2-4317-A451-67782F737F9E}" srcOrd="0" destOrd="0" presId="urn:microsoft.com/office/officeart/2008/layout/BendingPictureSemiTransparentText"/>
    <dgm:cxn modelId="{58C917A6-E599-4541-99B7-F5150E9AC755}" srcId="{A4DD9EC6-2E1E-4AF8-8025-4F4B12FD66E7}" destId="{2E909B4B-F01B-4AA8-A968-712027922A7E}" srcOrd="0" destOrd="0" parTransId="{EE89E40B-227F-4BA4-B6CE-F9914A37C79B}" sibTransId="{A35199FC-874B-4665-A8ED-F419866E148A}"/>
    <dgm:cxn modelId="{84FAFDA7-D35C-4262-8A7D-E5FFB2BBBED1}" srcId="{C8E1D9D3-1F21-49F2-A0C3-C270E24744E7}" destId="{D0E0BB1C-7B06-4A0E-8E23-308A3DAEBB98}" srcOrd="0" destOrd="0" parTransId="{92BAD186-01FA-4F5D-BF1B-E559A8EE6312}" sibTransId="{E95E8A92-39A5-42B5-B80B-589E46E96F0D}"/>
    <dgm:cxn modelId="{01E4C9AC-4275-4FAD-9F20-C0DC441FA94C}" srcId="{C8E1D9D3-1F21-49F2-A0C3-C270E24744E7}" destId="{A4DD9EC6-2E1E-4AF8-8025-4F4B12FD66E7}" srcOrd="9" destOrd="0" parTransId="{9F7EABDE-8765-446F-A97F-3C5B79CB8251}" sibTransId="{1620CE53-745A-4242-9FD6-CB842019F8EF}"/>
    <dgm:cxn modelId="{9701C4AF-E27E-4428-87EB-2906B71685A2}" srcId="{C8E1D9D3-1F21-49F2-A0C3-C270E24744E7}" destId="{D88BA690-8D7B-4327-8A2B-C7E0459BBEBA}" srcOrd="8" destOrd="0" parTransId="{754C57BB-28C1-4F3B-9204-97406ECC47D0}" sibTransId="{D523DAE3-ED4A-46E0-A608-D1F9046A3BAC}"/>
    <dgm:cxn modelId="{C3070DB1-C0A7-420E-903E-058E026B9EB8}" srcId="{C8E1D9D3-1F21-49F2-A0C3-C270E24744E7}" destId="{11054FDD-C53B-4D9E-8E11-E12BF80565AA}" srcOrd="2" destOrd="0" parTransId="{9E03A4D1-B850-4BF4-A6DF-13B0D35D7BD3}" sibTransId="{DE81CBA5-0698-4C2E-84EF-F14BA9998AFD}"/>
    <dgm:cxn modelId="{BF950AB5-77F7-4FEC-82BF-8424808A480F}" srcId="{C8E1D9D3-1F21-49F2-A0C3-C270E24744E7}" destId="{89027C8D-9417-4779-A3F6-182278D1C34A}" srcOrd="3" destOrd="0" parTransId="{9E46BF66-1A01-4C47-A05C-551B49143122}" sibTransId="{757F5649-2642-4F23-8078-804ACC7C5628}"/>
    <dgm:cxn modelId="{BEEFA3B8-E083-4807-A1D8-5CE484B00EF3}" type="presOf" srcId="{35DE9637-1AC3-4F62-ACB8-7A27F7083619}" destId="{BA79403E-D777-4047-A4D7-5D2A3C3FF491}" srcOrd="0" destOrd="0" presId="urn:microsoft.com/office/officeart/2008/layout/BendingPictureSemiTransparentText"/>
    <dgm:cxn modelId="{1E91ECC2-9947-4B34-8ACB-AA6670CF63F8}" srcId="{C8E1D9D3-1F21-49F2-A0C3-C270E24744E7}" destId="{97F6D113-8DB4-40CE-A3F9-8FA2FF3001C0}" srcOrd="7" destOrd="0" parTransId="{4D2D4C51-7240-48CB-9F68-25D009EF4AF9}" sibTransId="{E4770832-B841-4441-ACE7-06EE37EAEDCC}"/>
    <dgm:cxn modelId="{E705F2CB-7EF9-4CDC-BB68-FA966B4AFA29}" srcId="{97F6D113-8DB4-40CE-A3F9-8FA2FF3001C0}" destId="{C53A28BB-F108-462E-B585-303EDB3F0ABE}" srcOrd="0" destOrd="0" parTransId="{7004E187-6623-436D-AAD0-B699896B28F9}" sibTransId="{38BA70B2-CF1A-447A-80DE-80593B08C4BD}"/>
    <dgm:cxn modelId="{21EFB4D1-738A-46B3-9461-DF8A22D7B728}" type="presOf" srcId="{417A5562-F52E-46FE-990A-BBE3BFB9F5E7}" destId="{C73443B4-A9EF-4022-9972-8346BAABC219}" srcOrd="0" destOrd="0" presId="urn:microsoft.com/office/officeart/2008/layout/BendingPictureSemiTransparentText"/>
    <dgm:cxn modelId="{BCFDD8D2-476E-43FB-AC7C-A7E456390AEC}" type="presOf" srcId="{2E909B4B-F01B-4AA8-A968-712027922A7E}" destId="{3FD72252-01E3-4A74-9D0A-1CEFFE31FAD6}" srcOrd="0" destOrd="1" presId="urn:microsoft.com/office/officeart/2008/layout/BendingPictureSemiTransparentText"/>
    <dgm:cxn modelId="{E01986DA-200E-43D0-A457-B6F1944155E6}" srcId="{C8E1D9D3-1F21-49F2-A0C3-C270E24744E7}" destId="{417A5562-F52E-46FE-990A-BBE3BFB9F5E7}" srcOrd="1" destOrd="0" parTransId="{4C50E792-D744-4552-A2C0-24569C07AFD9}" sibTransId="{B0AC545C-811C-4D3F-9612-FE1850402A4F}"/>
    <dgm:cxn modelId="{CD99CFDF-B88A-4307-BABA-1428ED94AC1F}" type="presOf" srcId="{BD3E0801-E594-4909-BB08-1B0AE92694BF}" destId="{6AB6C836-87D1-4F52-8C02-D11DD629D241}" srcOrd="0" destOrd="1" presId="urn:microsoft.com/office/officeart/2008/layout/BendingPictureSemiTransparentText"/>
    <dgm:cxn modelId="{EF884CE0-3A74-49B5-A8FB-C606A599DA4B}" srcId="{9EE4E46B-2D16-4150-8516-A9DB961A59E8}" destId="{3C3B25E1-8C2F-4AF3-B48F-97431967713F}" srcOrd="0" destOrd="0" parTransId="{5C38C78C-FFC0-415C-9FF8-44F07222AC89}" sibTransId="{6FF67970-BEAD-4021-A1D7-E03C54CD4CDA}"/>
    <dgm:cxn modelId="{BC5C5DE1-DD19-4C72-8312-D7F2A2865B23}" srcId="{11054FDD-C53B-4D9E-8E11-E12BF80565AA}" destId="{BD3E0801-E594-4909-BB08-1B0AE92694BF}" srcOrd="0" destOrd="0" parTransId="{FE9D5614-95C8-42CC-A092-E8599BB205A4}" sibTransId="{1A71845F-7EEF-43C1-9ABE-52187D421353}"/>
    <dgm:cxn modelId="{D03F04E3-7861-46B7-8ED5-362B3C4BD7FE}" srcId="{89027C8D-9417-4779-A3F6-182278D1C34A}" destId="{57867CF1-5C2F-4BB5-AD02-EFAEE7F65DC6}" srcOrd="0" destOrd="0" parTransId="{94288D40-113B-4BB2-A6C9-80836FA5E9EF}" sibTransId="{AF57CA2D-F302-4F8C-A36F-177D61CB420B}"/>
    <dgm:cxn modelId="{B6191EE4-E69D-4A0E-BE82-2480DB84FCE8}" type="presOf" srcId="{89027C8D-9417-4779-A3F6-182278D1C34A}" destId="{1424E4A7-5B11-4EC3-98CE-2EFDDF453F6C}" srcOrd="0" destOrd="0" presId="urn:microsoft.com/office/officeart/2008/layout/BendingPictureSemiTransparentText"/>
    <dgm:cxn modelId="{529E71E6-E040-43CC-B964-F7D59432575A}" type="presOf" srcId="{A4DD9EC6-2E1E-4AF8-8025-4F4B12FD66E7}" destId="{3FD72252-01E3-4A74-9D0A-1CEFFE31FAD6}" srcOrd="0" destOrd="0" presId="urn:microsoft.com/office/officeart/2008/layout/BendingPictureSemiTransparentText"/>
    <dgm:cxn modelId="{75F94BF2-AEDD-4C0D-A68A-575AD092E870}" type="presOf" srcId="{FE40EB05-A465-498A-A363-82B16A1A7A08}" destId="{BA79403E-D777-4047-A4D7-5D2A3C3FF491}" srcOrd="0" destOrd="1" presId="urn:microsoft.com/office/officeart/2008/layout/BendingPictureSemiTransparentText"/>
    <dgm:cxn modelId="{A49832F3-F449-4C49-B720-7B93F415B460}" type="presOf" srcId="{F2BE3543-E044-4DC8-8D68-8088D44B8A0C}" destId="{D8D4A54D-CA9E-4964-BC85-DD1B23010ABD}" srcOrd="0" destOrd="1" presId="urn:microsoft.com/office/officeart/2008/layout/BendingPictureSemiTransparentText"/>
    <dgm:cxn modelId="{92D709FB-B991-4B8E-B4EA-E6E112FF65A9}" type="presOf" srcId="{97F6D113-8DB4-40CE-A3F9-8FA2FF3001C0}" destId="{5DD28554-1A4E-49CA-8E34-0F113AF9DFA4}" srcOrd="0" destOrd="0" presId="urn:microsoft.com/office/officeart/2008/layout/BendingPictureSemiTransparentText"/>
    <dgm:cxn modelId="{16038EFF-B88B-49F2-9C81-0191E4832AAE}" type="presOf" srcId="{89E20AA6-3AD5-403D-B346-A011AC095160}" destId="{C73443B4-A9EF-4022-9972-8346BAABC219}" srcOrd="0" destOrd="1" presId="urn:microsoft.com/office/officeart/2008/layout/BendingPictureSemiTransparentText"/>
    <dgm:cxn modelId="{B87BBA0E-F6D4-4DFD-84A4-D46E2E1890E8}" type="presParOf" srcId="{1C210FB7-619E-40B0-889F-4BC832E5BC8D}" destId="{24E26B9B-C5F5-42AF-9456-1AB7075984DA}" srcOrd="0" destOrd="0" presId="urn:microsoft.com/office/officeart/2008/layout/BendingPictureSemiTransparentText"/>
    <dgm:cxn modelId="{E27977FE-7406-43F7-B197-88067750061E}" type="presParOf" srcId="{24E26B9B-C5F5-42AF-9456-1AB7075984DA}" destId="{8CD9E847-C97B-4FA8-AB93-7691C7F5C938}" srcOrd="0" destOrd="0" presId="urn:microsoft.com/office/officeart/2008/layout/BendingPictureSemiTransparentText"/>
    <dgm:cxn modelId="{E2D8771B-4C8C-48DC-9E3A-7A2C5870A9D2}" type="presParOf" srcId="{24E26B9B-C5F5-42AF-9456-1AB7075984DA}" destId="{E6D3DEB2-EFC2-4317-A451-67782F737F9E}" srcOrd="1" destOrd="0" presId="urn:microsoft.com/office/officeart/2008/layout/BendingPictureSemiTransparentText"/>
    <dgm:cxn modelId="{900E4425-B3BF-417F-A53D-6DCD2DEFF14D}" type="presParOf" srcId="{1C210FB7-619E-40B0-889F-4BC832E5BC8D}" destId="{7F0D1ACB-EF3C-4F92-BCEC-6CE9F7184A86}" srcOrd="1" destOrd="0" presId="urn:microsoft.com/office/officeart/2008/layout/BendingPictureSemiTransparentText"/>
    <dgm:cxn modelId="{180E5EF2-8BEC-4B53-8CCC-AB99FA081920}" type="presParOf" srcId="{1C210FB7-619E-40B0-889F-4BC832E5BC8D}" destId="{C49095A0-7A5D-49D9-B3D2-973C18B9EC40}" srcOrd="2" destOrd="0" presId="urn:microsoft.com/office/officeart/2008/layout/BendingPictureSemiTransparentText"/>
    <dgm:cxn modelId="{6C618A17-CD1E-41C6-9729-98CF06DDFA6A}" type="presParOf" srcId="{C49095A0-7A5D-49D9-B3D2-973C18B9EC40}" destId="{599D5267-85C7-454D-9A98-2568C4AACA31}" srcOrd="0" destOrd="0" presId="urn:microsoft.com/office/officeart/2008/layout/BendingPictureSemiTransparentText"/>
    <dgm:cxn modelId="{8074F222-4453-4527-B1D2-AF736795FE60}" type="presParOf" srcId="{C49095A0-7A5D-49D9-B3D2-973C18B9EC40}" destId="{C73443B4-A9EF-4022-9972-8346BAABC219}" srcOrd="1" destOrd="0" presId="urn:microsoft.com/office/officeart/2008/layout/BendingPictureSemiTransparentText"/>
    <dgm:cxn modelId="{1DE7710F-B782-411E-A68F-7F557C08A72F}" type="presParOf" srcId="{1C210FB7-619E-40B0-889F-4BC832E5BC8D}" destId="{1AEB8FE5-E361-4B67-ACB4-B65BEE256BB7}" srcOrd="3" destOrd="0" presId="urn:microsoft.com/office/officeart/2008/layout/BendingPictureSemiTransparentText"/>
    <dgm:cxn modelId="{9597F6F8-231C-4BEE-A101-9B38F20C853B}" type="presParOf" srcId="{1C210FB7-619E-40B0-889F-4BC832E5BC8D}" destId="{27C3CCEE-3F16-4872-B9A5-70D4D93D2328}" srcOrd="4" destOrd="0" presId="urn:microsoft.com/office/officeart/2008/layout/BendingPictureSemiTransparentText"/>
    <dgm:cxn modelId="{738F6861-8E11-4C83-8F4A-AC365F35DB39}" type="presParOf" srcId="{27C3CCEE-3F16-4872-B9A5-70D4D93D2328}" destId="{AF40748F-54B7-43EA-8CA6-D349CA122576}" srcOrd="0" destOrd="0" presId="urn:microsoft.com/office/officeart/2008/layout/BendingPictureSemiTransparentText"/>
    <dgm:cxn modelId="{637FB28E-1644-4834-86CE-8A8CAB05E5DB}" type="presParOf" srcId="{27C3CCEE-3F16-4872-B9A5-70D4D93D2328}" destId="{6AB6C836-87D1-4F52-8C02-D11DD629D241}" srcOrd="1" destOrd="0" presId="urn:microsoft.com/office/officeart/2008/layout/BendingPictureSemiTransparentText"/>
    <dgm:cxn modelId="{39DABF7D-12BE-4636-9DD0-58BE340A78B6}" type="presParOf" srcId="{1C210FB7-619E-40B0-889F-4BC832E5BC8D}" destId="{048D864B-957E-4BF1-AC37-8CF7ED6CCFC7}" srcOrd="5" destOrd="0" presId="urn:microsoft.com/office/officeart/2008/layout/BendingPictureSemiTransparentText"/>
    <dgm:cxn modelId="{86A5CBF0-BA49-434A-BA3A-F5BEE5B8DBB5}" type="presParOf" srcId="{1C210FB7-619E-40B0-889F-4BC832E5BC8D}" destId="{1BBE4352-518D-4911-B88A-3BF477274A57}" srcOrd="6" destOrd="0" presId="urn:microsoft.com/office/officeart/2008/layout/BendingPictureSemiTransparentText"/>
    <dgm:cxn modelId="{4070249D-DBAA-4F4A-84E2-12A33F8D97D0}" type="presParOf" srcId="{1BBE4352-518D-4911-B88A-3BF477274A57}" destId="{13433213-F163-4054-862A-CE4C1F4225BD}" srcOrd="0" destOrd="0" presId="urn:microsoft.com/office/officeart/2008/layout/BendingPictureSemiTransparentText"/>
    <dgm:cxn modelId="{D2A27E8F-6DAC-4EB0-935A-7759EC80A317}" type="presParOf" srcId="{1BBE4352-518D-4911-B88A-3BF477274A57}" destId="{1424E4A7-5B11-4EC3-98CE-2EFDDF453F6C}" srcOrd="1" destOrd="0" presId="urn:microsoft.com/office/officeart/2008/layout/BendingPictureSemiTransparentText"/>
    <dgm:cxn modelId="{86860DC8-35BC-4E33-9378-9376F58D4A37}" type="presParOf" srcId="{1C210FB7-619E-40B0-889F-4BC832E5BC8D}" destId="{7281A171-9DCB-4874-B6B2-E3D0C4FE078A}" srcOrd="7" destOrd="0" presId="urn:microsoft.com/office/officeart/2008/layout/BendingPictureSemiTransparentText"/>
    <dgm:cxn modelId="{B88D886F-C458-4092-AFD0-D3A858F34192}" type="presParOf" srcId="{1C210FB7-619E-40B0-889F-4BC832E5BC8D}" destId="{7FD23E2D-5912-476C-8F0A-40461BF88EB2}" srcOrd="8" destOrd="0" presId="urn:microsoft.com/office/officeart/2008/layout/BendingPictureSemiTransparentText"/>
    <dgm:cxn modelId="{83E270DF-73C3-4EA6-84A3-89E4F77B2902}" type="presParOf" srcId="{7FD23E2D-5912-476C-8F0A-40461BF88EB2}" destId="{01AAA1A1-456F-43AE-9CFA-7A6DB16BCA30}" srcOrd="0" destOrd="0" presId="urn:microsoft.com/office/officeart/2008/layout/BendingPictureSemiTransparentText"/>
    <dgm:cxn modelId="{8FC23D6E-7B2B-4414-B674-10BD13B199B3}" type="presParOf" srcId="{7FD23E2D-5912-476C-8F0A-40461BF88EB2}" destId="{BA79403E-D777-4047-A4D7-5D2A3C3FF491}" srcOrd="1" destOrd="0" presId="urn:microsoft.com/office/officeart/2008/layout/BendingPictureSemiTransparentText"/>
    <dgm:cxn modelId="{0854D276-4412-45DB-8476-5614845CCD3D}" type="presParOf" srcId="{1C210FB7-619E-40B0-889F-4BC832E5BC8D}" destId="{694CA3E7-B08A-49FF-AC48-E5FFCBCE8B1F}" srcOrd="9" destOrd="0" presId="urn:microsoft.com/office/officeart/2008/layout/BendingPictureSemiTransparentText"/>
    <dgm:cxn modelId="{FEC83F4E-995A-482A-BAFD-BE69A81AAECC}" type="presParOf" srcId="{1C210FB7-619E-40B0-889F-4BC832E5BC8D}" destId="{B1655895-EDCA-4103-9325-504FCBAE0566}" srcOrd="10" destOrd="0" presId="urn:microsoft.com/office/officeart/2008/layout/BendingPictureSemiTransparentText"/>
    <dgm:cxn modelId="{1375F0BA-379C-455C-A4A3-C5FE09FD0361}" type="presParOf" srcId="{B1655895-EDCA-4103-9325-504FCBAE0566}" destId="{D1AD9CBA-CFD7-4D3D-8954-A9978BA5E466}" srcOrd="0" destOrd="0" presId="urn:microsoft.com/office/officeart/2008/layout/BendingPictureSemiTransparentText"/>
    <dgm:cxn modelId="{DD4AA052-ED67-4879-B8C9-73961CCA7377}" type="presParOf" srcId="{B1655895-EDCA-4103-9325-504FCBAE0566}" destId="{55A39638-3E4C-4F6D-8D2E-B83462E648A8}" srcOrd="1" destOrd="0" presId="urn:microsoft.com/office/officeart/2008/layout/BendingPictureSemiTransparentText"/>
    <dgm:cxn modelId="{F60ED773-EE89-443F-A434-C67D1B5D5E4B}" type="presParOf" srcId="{1C210FB7-619E-40B0-889F-4BC832E5BC8D}" destId="{01876773-37FC-409C-9EA2-AFC3775F8FF9}" srcOrd="11" destOrd="0" presId="urn:microsoft.com/office/officeart/2008/layout/BendingPictureSemiTransparentText"/>
    <dgm:cxn modelId="{3B377D46-6D6D-428B-A9D9-CB7964196692}" type="presParOf" srcId="{1C210FB7-619E-40B0-889F-4BC832E5BC8D}" destId="{582E97AB-2829-4604-B57E-998245B3BB7A}" srcOrd="12" destOrd="0" presId="urn:microsoft.com/office/officeart/2008/layout/BendingPictureSemiTransparentText"/>
    <dgm:cxn modelId="{5022A5DD-4632-4D6B-88DD-F952646C538F}" type="presParOf" srcId="{582E97AB-2829-4604-B57E-998245B3BB7A}" destId="{64B8F4E1-246F-4D5E-B029-73CDE8E10B62}" srcOrd="0" destOrd="0" presId="urn:microsoft.com/office/officeart/2008/layout/BendingPictureSemiTransparentText"/>
    <dgm:cxn modelId="{122E1F3B-A606-4358-9D5A-C5FD50F296DD}" type="presParOf" srcId="{582E97AB-2829-4604-B57E-998245B3BB7A}" destId="{74BF04A9-CDC8-4EB8-B222-11299C552BBA}" srcOrd="1" destOrd="0" presId="urn:microsoft.com/office/officeart/2008/layout/BendingPictureSemiTransparentText"/>
    <dgm:cxn modelId="{DD3AF023-87BA-4BBC-B629-EB3982829B31}" type="presParOf" srcId="{1C210FB7-619E-40B0-889F-4BC832E5BC8D}" destId="{C1CEAC8D-C10C-4091-B05A-25E83C2C584B}" srcOrd="13" destOrd="0" presId="urn:microsoft.com/office/officeart/2008/layout/BendingPictureSemiTransparentText"/>
    <dgm:cxn modelId="{F16F5F77-9F5B-4E4D-9D0D-E2CB46EDCB03}" type="presParOf" srcId="{1C210FB7-619E-40B0-889F-4BC832E5BC8D}" destId="{86A53C07-66A2-46D6-B0A4-439329C289CD}" srcOrd="14" destOrd="0" presId="urn:microsoft.com/office/officeart/2008/layout/BendingPictureSemiTransparentText"/>
    <dgm:cxn modelId="{04210A48-2D3C-4DD7-B9EF-1B00978FD40A}" type="presParOf" srcId="{86A53C07-66A2-46D6-B0A4-439329C289CD}" destId="{C3B9DC6A-1809-4A28-B5B9-1C7A5B57CBC1}" srcOrd="0" destOrd="0" presId="urn:microsoft.com/office/officeart/2008/layout/BendingPictureSemiTransparentText"/>
    <dgm:cxn modelId="{1928ACF9-3C1F-4264-B5AA-408D0C8495A3}" type="presParOf" srcId="{86A53C07-66A2-46D6-B0A4-439329C289CD}" destId="{5DD28554-1A4E-49CA-8E34-0F113AF9DFA4}" srcOrd="1" destOrd="0" presId="urn:microsoft.com/office/officeart/2008/layout/BendingPictureSemiTransparentText"/>
    <dgm:cxn modelId="{85A50C3B-8BE8-4242-B442-F03B69D62134}" type="presParOf" srcId="{1C210FB7-619E-40B0-889F-4BC832E5BC8D}" destId="{3DC6834A-5D31-4A8C-BA1E-251A9F8828AC}" srcOrd="15" destOrd="0" presId="urn:microsoft.com/office/officeart/2008/layout/BendingPictureSemiTransparentText"/>
    <dgm:cxn modelId="{547A3466-1B5F-463F-82FA-43EB3F19AFDB}" type="presParOf" srcId="{1C210FB7-619E-40B0-889F-4BC832E5BC8D}" destId="{E21C9CBB-75DD-4A3F-BBC1-341DA74017D8}" srcOrd="16" destOrd="0" presId="urn:microsoft.com/office/officeart/2008/layout/BendingPictureSemiTransparentText"/>
    <dgm:cxn modelId="{CAC4ED74-C004-43F1-A259-D1F4A2B45C1F}" type="presParOf" srcId="{E21C9CBB-75DD-4A3F-BBC1-341DA74017D8}" destId="{93268324-4881-4A67-BC87-0015403D9D08}" srcOrd="0" destOrd="0" presId="urn:microsoft.com/office/officeart/2008/layout/BendingPictureSemiTransparentText"/>
    <dgm:cxn modelId="{D69AA3AF-FF49-4147-BC79-F8C05BAD377E}" type="presParOf" srcId="{E21C9CBB-75DD-4A3F-BBC1-341DA74017D8}" destId="{D8D4A54D-CA9E-4964-BC85-DD1B23010ABD}" srcOrd="1" destOrd="0" presId="urn:microsoft.com/office/officeart/2008/layout/BendingPictureSemiTransparentText"/>
    <dgm:cxn modelId="{CE5CA78D-91F8-461A-AA33-6B3618D5AD43}" type="presParOf" srcId="{1C210FB7-619E-40B0-889F-4BC832E5BC8D}" destId="{580191BA-B2A7-4496-ADEC-EFAA7FB7D45D}" srcOrd="17" destOrd="0" presId="urn:microsoft.com/office/officeart/2008/layout/BendingPictureSemiTransparentText"/>
    <dgm:cxn modelId="{1EB4EB7C-5E9E-409C-A4FA-6E3DFC451CCF}" type="presParOf" srcId="{1C210FB7-619E-40B0-889F-4BC832E5BC8D}" destId="{8A9ED3CF-606F-4759-A90E-7500B9460354}" srcOrd="18" destOrd="0" presId="urn:microsoft.com/office/officeart/2008/layout/BendingPictureSemiTransparentText"/>
    <dgm:cxn modelId="{4B58A672-F397-4843-A00F-F7A81919B13D}" type="presParOf" srcId="{8A9ED3CF-606F-4759-A90E-7500B9460354}" destId="{19A8F844-740B-4293-B905-5C0855A375B3}" srcOrd="0" destOrd="0" presId="urn:microsoft.com/office/officeart/2008/layout/BendingPictureSemiTransparentText"/>
    <dgm:cxn modelId="{8A417BA3-7154-4A1A-9A59-09114E59EC4A}" type="presParOf" srcId="{8A9ED3CF-606F-4759-A90E-7500B9460354}" destId="{3FD72252-01E3-4A74-9D0A-1CEFFE31FAD6}"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9E847-C97B-4FA8-AB93-7691C7F5C938}">
      <dsp:nvSpPr>
        <dsp:cNvPr id="0" name=""/>
        <dsp:cNvSpPr/>
      </dsp:nvSpPr>
      <dsp:spPr>
        <a:xfrm>
          <a:off x="6482" y="824525"/>
          <a:ext cx="2225743" cy="1907725"/>
        </a:xfrm>
        <a:prstGeom prst="rect">
          <a:avLst/>
        </a:prstGeom>
        <a:blipFill>
          <a:blip xmlns:r="http://schemas.openxmlformats.org/officeDocument/2006/relationships" r:embed="rId1"/>
          <a:srcRect/>
          <a:stretch>
            <a:fillRect t="-8000" b="-8000"/>
          </a:stretch>
        </a:blipFill>
        <a:ln>
          <a:noFill/>
        </a:ln>
        <a:effectLst/>
      </dsp:spPr>
      <dsp:style>
        <a:lnRef idx="0">
          <a:scrgbClr r="0" g="0" b="0"/>
        </a:lnRef>
        <a:fillRef idx="1">
          <a:scrgbClr r="0" g="0" b="0"/>
        </a:fillRef>
        <a:effectRef idx="2">
          <a:scrgbClr r="0" g="0" b="0"/>
        </a:effectRef>
        <a:fontRef idx="minor"/>
      </dsp:style>
    </dsp:sp>
    <dsp:sp modelId="{E6D3DEB2-EFC2-4317-A451-67782F737F9E}">
      <dsp:nvSpPr>
        <dsp:cNvPr id="0" name=""/>
        <dsp:cNvSpPr/>
      </dsp:nvSpPr>
      <dsp:spPr>
        <a:xfrm>
          <a:off x="6482" y="2159933"/>
          <a:ext cx="2225743" cy="457854"/>
        </a:xfrm>
        <a:prstGeom prst="rect">
          <a:avLst/>
        </a:prstGeom>
        <a:solidFill>
          <a:srgbClr val="752864">
            <a:alpha val="69804"/>
          </a:srgb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100000"/>
            </a:lnSpc>
            <a:spcBef>
              <a:spcPct val="0"/>
            </a:spcBef>
            <a:spcAft>
              <a:spcPts val="0"/>
            </a:spcAft>
            <a:buNone/>
          </a:pPr>
          <a:r>
            <a:rPr lang="fr-FR" sz="1400" b="1" kern="1200" dirty="0">
              <a:latin typeface="Poppins" panose="00000500000000000000" pitchFamily="2" charset="0"/>
              <a:cs typeface="Poppins" panose="00000500000000000000" pitchFamily="2" charset="0"/>
            </a:rPr>
            <a:t>Ndèye </a:t>
          </a:r>
          <a:r>
            <a:rPr lang="fr-FR" sz="1400" b="1" kern="1200" dirty="0" err="1">
              <a:latin typeface="Poppins" panose="00000500000000000000" pitchFamily="2" charset="0"/>
              <a:cs typeface="Poppins" panose="00000500000000000000" pitchFamily="2" charset="0"/>
            </a:rPr>
            <a:t>Bigué</a:t>
          </a:r>
          <a:r>
            <a:rPr lang="fr-FR" sz="1400" b="1" kern="1200" dirty="0">
              <a:latin typeface="Poppins" panose="00000500000000000000" pitchFamily="2" charset="0"/>
              <a:cs typeface="Poppins" panose="00000500000000000000" pitchFamily="2" charset="0"/>
            </a:rPr>
            <a:t> Ndiaye</a:t>
          </a:r>
        </a:p>
        <a:p>
          <a:pPr marL="57150" lvl="1" indent="-57150" algn="l" defTabSz="488950">
            <a:lnSpc>
              <a:spcPct val="100000"/>
            </a:lnSpc>
            <a:spcBef>
              <a:spcPct val="0"/>
            </a:spcBef>
            <a:spcAft>
              <a:spcPts val="0"/>
            </a:spcAft>
            <a:buNone/>
          </a:pPr>
          <a:r>
            <a:rPr lang="fr-FR" sz="1100" kern="1200" dirty="0">
              <a:latin typeface="Poppins" panose="00000500000000000000" pitchFamily="2" charset="0"/>
              <a:cs typeface="Poppins" panose="00000500000000000000" pitchFamily="2" charset="0"/>
            </a:rPr>
            <a:t>Maîtresse Sage-Femme</a:t>
          </a:r>
        </a:p>
      </dsp:txBody>
      <dsp:txXfrm>
        <a:off x="6482" y="2159933"/>
        <a:ext cx="2225743" cy="457854"/>
      </dsp:txXfrm>
    </dsp:sp>
    <dsp:sp modelId="{599D5267-85C7-454D-9A98-2568C4AACA31}">
      <dsp:nvSpPr>
        <dsp:cNvPr id="0" name=""/>
        <dsp:cNvSpPr/>
      </dsp:nvSpPr>
      <dsp:spPr>
        <a:xfrm>
          <a:off x="2459245" y="824525"/>
          <a:ext cx="2225743" cy="1907725"/>
        </a:xfrm>
        <a:prstGeom prst="rect">
          <a:avLst/>
        </a:prstGeom>
        <a:blipFill>
          <a:blip xmlns:r="http://schemas.openxmlformats.org/officeDocument/2006/relationships" r:embed="rId2"/>
          <a:srcRect/>
          <a:stretch>
            <a:fillRect t="-8000" b="-8000"/>
          </a:stretch>
        </a:blipFill>
        <a:ln>
          <a:noFill/>
        </a:ln>
        <a:effectLst/>
      </dsp:spPr>
      <dsp:style>
        <a:lnRef idx="0">
          <a:scrgbClr r="0" g="0" b="0"/>
        </a:lnRef>
        <a:fillRef idx="1">
          <a:scrgbClr r="0" g="0" b="0"/>
        </a:fillRef>
        <a:effectRef idx="2">
          <a:scrgbClr r="0" g="0" b="0"/>
        </a:effectRef>
        <a:fontRef idx="minor"/>
      </dsp:style>
    </dsp:sp>
    <dsp:sp modelId="{C73443B4-A9EF-4022-9972-8346BAABC219}">
      <dsp:nvSpPr>
        <dsp:cNvPr id="0" name=""/>
        <dsp:cNvSpPr/>
      </dsp:nvSpPr>
      <dsp:spPr>
        <a:xfrm>
          <a:off x="2459245" y="2159933"/>
          <a:ext cx="2225743" cy="457854"/>
        </a:xfrm>
        <a:prstGeom prst="rect">
          <a:avLst/>
        </a:prstGeom>
        <a:solidFill>
          <a:srgbClr val="752864">
            <a:alpha val="7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100000"/>
            </a:lnSpc>
            <a:spcBef>
              <a:spcPct val="0"/>
            </a:spcBef>
            <a:spcAft>
              <a:spcPts val="0"/>
            </a:spcAft>
            <a:buNone/>
          </a:pPr>
          <a:r>
            <a:rPr lang="fr-FR" sz="1400" b="1" kern="1200" dirty="0" err="1">
              <a:latin typeface="Poppins" panose="00000500000000000000" pitchFamily="2" charset="0"/>
              <a:cs typeface="Poppins" panose="00000500000000000000" pitchFamily="2" charset="0"/>
            </a:rPr>
            <a:t>Binetou</a:t>
          </a:r>
          <a:r>
            <a:rPr lang="fr-FR" sz="1400" b="1" kern="1200" dirty="0">
              <a:latin typeface="Poppins" panose="00000500000000000000" pitchFamily="2" charset="0"/>
              <a:cs typeface="Poppins" panose="00000500000000000000" pitchFamily="2" charset="0"/>
            </a:rPr>
            <a:t> Anne</a:t>
          </a:r>
        </a:p>
        <a:p>
          <a:pPr marL="57150" lvl="1" indent="-57150" algn="l" defTabSz="488950">
            <a:lnSpc>
              <a:spcPct val="100000"/>
            </a:lnSpc>
            <a:spcBef>
              <a:spcPct val="0"/>
            </a:spcBef>
            <a:spcAft>
              <a:spcPts val="0"/>
            </a:spcAft>
            <a:buNone/>
          </a:pPr>
          <a:r>
            <a:rPr lang="fr-FR" sz="1100" kern="1200" dirty="0">
              <a:latin typeface="Poppins" panose="00000500000000000000" pitchFamily="2" charset="0"/>
              <a:cs typeface="Poppins" panose="00000500000000000000" pitchFamily="2" charset="0"/>
            </a:rPr>
            <a:t>Assistante Marketing</a:t>
          </a:r>
        </a:p>
      </dsp:txBody>
      <dsp:txXfrm>
        <a:off x="2459245" y="2159933"/>
        <a:ext cx="2225743" cy="457854"/>
      </dsp:txXfrm>
    </dsp:sp>
    <dsp:sp modelId="{AF40748F-54B7-43EA-8CA6-D349CA122576}">
      <dsp:nvSpPr>
        <dsp:cNvPr id="0" name=""/>
        <dsp:cNvSpPr/>
      </dsp:nvSpPr>
      <dsp:spPr>
        <a:xfrm>
          <a:off x="4912008" y="824525"/>
          <a:ext cx="2225743" cy="1907725"/>
        </a:xfrm>
        <a:prstGeom prst="rect">
          <a:avLst/>
        </a:prstGeom>
        <a:blipFill>
          <a:blip xmlns:r="http://schemas.openxmlformats.org/officeDocument/2006/relationships" r:embed="rId3"/>
          <a:srcRect/>
          <a:stretch>
            <a:fillRect t="-8000" b="-8000"/>
          </a:stretch>
        </a:blipFill>
        <a:ln>
          <a:noFill/>
        </a:ln>
        <a:effectLst/>
      </dsp:spPr>
      <dsp:style>
        <a:lnRef idx="0">
          <a:scrgbClr r="0" g="0" b="0"/>
        </a:lnRef>
        <a:fillRef idx="1">
          <a:scrgbClr r="0" g="0" b="0"/>
        </a:fillRef>
        <a:effectRef idx="2">
          <a:scrgbClr r="0" g="0" b="0"/>
        </a:effectRef>
        <a:fontRef idx="minor"/>
      </dsp:style>
    </dsp:sp>
    <dsp:sp modelId="{6AB6C836-87D1-4F52-8C02-D11DD629D241}">
      <dsp:nvSpPr>
        <dsp:cNvPr id="0" name=""/>
        <dsp:cNvSpPr/>
      </dsp:nvSpPr>
      <dsp:spPr>
        <a:xfrm>
          <a:off x="4912008" y="2159933"/>
          <a:ext cx="2225743" cy="457854"/>
        </a:xfrm>
        <a:prstGeom prst="rect">
          <a:avLst/>
        </a:prstGeom>
        <a:solidFill>
          <a:schemeClr val="accent1">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100000"/>
            </a:lnSpc>
            <a:spcBef>
              <a:spcPct val="0"/>
            </a:spcBef>
            <a:spcAft>
              <a:spcPts val="0"/>
            </a:spcAft>
            <a:buNone/>
          </a:pPr>
          <a:r>
            <a:rPr lang="fr-FR" sz="1400" b="1" kern="1200" dirty="0" err="1">
              <a:latin typeface="Poppins" panose="00000500000000000000" pitchFamily="2" charset="0"/>
              <a:cs typeface="Poppins" panose="00000500000000000000" pitchFamily="2" charset="0"/>
            </a:rPr>
            <a:t>Codou</a:t>
          </a:r>
          <a:r>
            <a:rPr lang="fr-FR" sz="1400" b="1" kern="1200" dirty="0">
              <a:latin typeface="Poppins" panose="00000500000000000000" pitchFamily="2" charset="0"/>
              <a:cs typeface="Poppins" panose="00000500000000000000" pitchFamily="2" charset="0"/>
            </a:rPr>
            <a:t> </a:t>
          </a:r>
          <a:r>
            <a:rPr lang="fr-FR" sz="1400" b="1" kern="1200" dirty="0" err="1">
              <a:latin typeface="Poppins" panose="00000500000000000000" pitchFamily="2" charset="0"/>
              <a:cs typeface="Poppins" panose="00000500000000000000" pitchFamily="2" charset="0"/>
            </a:rPr>
            <a:t>Diakham</a:t>
          </a:r>
          <a:endParaRPr lang="fr-FR" sz="1400" b="1" kern="1200" dirty="0">
            <a:latin typeface="Poppins" panose="00000500000000000000" pitchFamily="2" charset="0"/>
            <a:cs typeface="Poppins" panose="00000500000000000000" pitchFamily="2" charset="0"/>
          </a:endParaRPr>
        </a:p>
        <a:p>
          <a:pPr marL="57150" lvl="1" indent="-57150" algn="l" defTabSz="488950">
            <a:lnSpc>
              <a:spcPct val="100000"/>
            </a:lnSpc>
            <a:spcBef>
              <a:spcPct val="0"/>
            </a:spcBef>
            <a:spcAft>
              <a:spcPts val="0"/>
            </a:spcAft>
            <a:buNone/>
          </a:pPr>
          <a:r>
            <a:rPr lang="fr-FR" sz="1100" kern="1200" dirty="0">
              <a:latin typeface="Poppins" panose="00000500000000000000" pitchFamily="2" charset="0"/>
              <a:cs typeface="Poppins" panose="00000500000000000000" pitchFamily="2" charset="0"/>
            </a:rPr>
            <a:t>Secrétaire Médicale</a:t>
          </a:r>
        </a:p>
      </dsp:txBody>
      <dsp:txXfrm>
        <a:off x="4912008" y="2159933"/>
        <a:ext cx="2225743" cy="457854"/>
      </dsp:txXfrm>
    </dsp:sp>
    <dsp:sp modelId="{13433213-F163-4054-862A-CE4C1F4225BD}">
      <dsp:nvSpPr>
        <dsp:cNvPr id="0" name=""/>
        <dsp:cNvSpPr/>
      </dsp:nvSpPr>
      <dsp:spPr>
        <a:xfrm>
          <a:off x="7364771" y="824525"/>
          <a:ext cx="2225743" cy="1907725"/>
        </a:xfrm>
        <a:prstGeom prst="rect">
          <a:avLst/>
        </a:prstGeom>
        <a:blipFill>
          <a:blip xmlns:r="http://schemas.openxmlformats.org/officeDocument/2006/relationships" r:embed="rId4"/>
          <a:srcRect/>
          <a:stretch>
            <a:fillRect t="-8000" b="-8000"/>
          </a:stretch>
        </a:blipFill>
        <a:ln>
          <a:noFill/>
        </a:ln>
        <a:effectLst/>
      </dsp:spPr>
      <dsp:style>
        <a:lnRef idx="0">
          <a:scrgbClr r="0" g="0" b="0"/>
        </a:lnRef>
        <a:fillRef idx="1">
          <a:scrgbClr r="0" g="0" b="0"/>
        </a:fillRef>
        <a:effectRef idx="2">
          <a:scrgbClr r="0" g="0" b="0"/>
        </a:effectRef>
        <a:fontRef idx="minor"/>
      </dsp:style>
    </dsp:sp>
    <dsp:sp modelId="{1424E4A7-5B11-4EC3-98CE-2EFDDF453F6C}">
      <dsp:nvSpPr>
        <dsp:cNvPr id="0" name=""/>
        <dsp:cNvSpPr/>
      </dsp:nvSpPr>
      <dsp:spPr>
        <a:xfrm>
          <a:off x="7364771" y="2159933"/>
          <a:ext cx="2225743" cy="457854"/>
        </a:xfrm>
        <a:prstGeom prst="rect">
          <a:avLst/>
        </a:prstGeom>
        <a:solidFill>
          <a:schemeClr val="accent1">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100000"/>
            </a:lnSpc>
            <a:spcBef>
              <a:spcPct val="0"/>
            </a:spcBef>
            <a:spcAft>
              <a:spcPts val="0"/>
            </a:spcAft>
            <a:buNone/>
          </a:pPr>
          <a:r>
            <a:rPr lang="fr-FR" sz="1400" b="1" kern="1200" dirty="0">
              <a:latin typeface="Poppins" panose="00000500000000000000" pitchFamily="2" charset="0"/>
              <a:cs typeface="Poppins" panose="00000500000000000000" pitchFamily="2" charset="0"/>
            </a:rPr>
            <a:t>Florence </a:t>
          </a:r>
          <a:r>
            <a:rPr lang="fr-FR" sz="1400" b="1" kern="1200" dirty="0" err="1">
              <a:latin typeface="Poppins" panose="00000500000000000000" pitchFamily="2" charset="0"/>
              <a:cs typeface="Poppins" panose="00000500000000000000" pitchFamily="2" charset="0"/>
            </a:rPr>
            <a:t>Sambou</a:t>
          </a:r>
          <a:endParaRPr lang="fr-FR" sz="1400" b="1" kern="1200" dirty="0">
            <a:latin typeface="Poppins" panose="00000500000000000000" pitchFamily="2" charset="0"/>
            <a:cs typeface="Poppins" panose="00000500000000000000" pitchFamily="2" charset="0"/>
          </a:endParaRPr>
        </a:p>
        <a:p>
          <a:pPr marL="57150" lvl="1" indent="-57150" algn="l" defTabSz="488950">
            <a:lnSpc>
              <a:spcPct val="100000"/>
            </a:lnSpc>
            <a:spcBef>
              <a:spcPct val="0"/>
            </a:spcBef>
            <a:spcAft>
              <a:spcPts val="0"/>
            </a:spcAft>
            <a:buNone/>
          </a:pPr>
          <a:r>
            <a:rPr lang="fr-FR" sz="1100" kern="1200" dirty="0">
              <a:latin typeface="Poppins" panose="00000500000000000000" pitchFamily="2" charset="0"/>
              <a:cs typeface="Poppins" panose="00000500000000000000" pitchFamily="2" charset="0"/>
            </a:rPr>
            <a:t>Infirmière Resp. de la Nurserie</a:t>
          </a:r>
        </a:p>
      </dsp:txBody>
      <dsp:txXfrm>
        <a:off x="7364771" y="2159933"/>
        <a:ext cx="2225743" cy="457854"/>
      </dsp:txXfrm>
    </dsp:sp>
    <dsp:sp modelId="{01AAA1A1-456F-43AE-9CFA-7A6DB16BCA30}">
      <dsp:nvSpPr>
        <dsp:cNvPr id="0" name=""/>
        <dsp:cNvSpPr/>
      </dsp:nvSpPr>
      <dsp:spPr>
        <a:xfrm>
          <a:off x="9817533" y="824525"/>
          <a:ext cx="2225743" cy="1907725"/>
        </a:xfrm>
        <a:prstGeom prst="rect">
          <a:avLst/>
        </a:prstGeom>
        <a:blipFill>
          <a:blip xmlns:r="http://schemas.openxmlformats.org/officeDocument/2006/relationships" r:embed="rId5"/>
          <a:srcRect/>
          <a:stretch>
            <a:fillRect t="-8000" b="-8000"/>
          </a:stretch>
        </a:blipFill>
        <a:ln>
          <a:noFill/>
        </a:ln>
        <a:effectLst/>
      </dsp:spPr>
      <dsp:style>
        <a:lnRef idx="0">
          <a:scrgbClr r="0" g="0" b="0"/>
        </a:lnRef>
        <a:fillRef idx="1">
          <a:scrgbClr r="0" g="0" b="0"/>
        </a:fillRef>
        <a:effectRef idx="2">
          <a:scrgbClr r="0" g="0" b="0"/>
        </a:effectRef>
        <a:fontRef idx="minor"/>
      </dsp:style>
    </dsp:sp>
    <dsp:sp modelId="{BA79403E-D777-4047-A4D7-5D2A3C3FF491}">
      <dsp:nvSpPr>
        <dsp:cNvPr id="0" name=""/>
        <dsp:cNvSpPr/>
      </dsp:nvSpPr>
      <dsp:spPr>
        <a:xfrm>
          <a:off x="9817533" y="2159933"/>
          <a:ext cx="2225743" cy="457854"/>
        </a:xfrm>
        <a:prstGeom prst="rect">
          <a:avLst/>
        </a:prstGeom>
        <a:solidFill>
          <a:schemeClr val="accent1">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100000"/>
            </a:lnSpc>
            <a:spcBef>
              <a:spcPct val="0"/>
            </a:spcBef>
            <a:spcAft>
              <a:spcPts val="0"/>
            </a:spcAft>
            <a:buNone/>
          </a:pPr>
          <a:r>
            <a:rPr lang="fr-FR" sz="1400" b="1" kern="1200" dirty="0">
              <a:latin typeface="Poppins" panose="00000500000000000000" pitchFamily="2" charset="0"/>
              <a:cs typeface="Poppins" panose="00000500000000000000" pitchFamily="2" charset="0"/>
            </a:rPr>
            <a:t>Haby Sy</a:t>
          </a:r>
        </a:p>
        <a:p>
          <a:pPr marL="57150" lvl="1" indent="-57150" algn="l" defTabSz="488950">
            <a:lnSpc>
              <a:spcPct val="100000"/>
            </a:lnSpc>
            <a:spcBef>
              <a:spcPct val="0"/>
            </a:spcBef>
            <a:spcAft>
              <a:spcPts val="0"/>
            </a:spcAft>
            <a:buNone/>
          </a:pPr>
          <a:r>
            <a:rPr lang="fr-FR" sz="1100" kern="1200" dirty="0">
              <a:latin typeface="Poppins" panose="00000500000000000000" pitchFamily="2" charset="0"/>
              <a:cs typeface="Poppins" panose="00000500000000000000" pitchFamily="2" charset="0"/>
            </a:rPr>
            <a:t>Chargée des Opérations</a:t>
          </a:r>
        </a:p>
      </dsp:txBody>
      <dsp:txXfrm>
        <a:off x="9817533" y="2159933"/>
        <a:ext cx="2225743" cy="457854"/>
      </dsp:txXfrm>
    </dsp:sp>
    <dsp:sp modelId="{D1AD9CBA-CFD7-4D3D-8954-A9978BA5E466}">
      <dsp:nvSpPr>
        <dsp:cNvPr id="0" name=""/>
        <dsp:cNvSpPr/>
      </dsp:nvSpPr>
      <dsp:spPr>
        <a:xfrm>
          <a:off x="6482" y="2954825"/>
          <a:ext cx="2225743" cy="1907725"/>
        </a:xfrm>
        <a:prstGeom prst="rect">
          <a:avLst/>
        </a:prstGeom>
        <a:blipFill>
          <a:blip xmlns:r="http://schemas.openxmlformats.org/officeDocument/2006/relationships" r:embed="rId6"/>
          <a:srcRect/>
          <a:stretch>
            <a:fillRect t="-8000" b="-8000"/>
          </a:stretch>
        </a:blipFill>
        <a:ln>
          <a:noFill/>
        </a:ln>
        <a:effectLst/>
      </dsp:spPr>
      <dsp:style>
        <a:lnRef idx="0">
          <a:scrgbClr r="0" g="0" b="0"/>
        </a:lnRef>
        <a:fillRef idx="1">
          <a:scrgbClr r="0" g="0" b="0"/>
        </a:fillRef>
        <a:effectRef idx="2">
          <a:scrgbClr r="0" g="0" b="0"/>
        </a:effectRef>
        <a:fontRef idx="minor"/>
      </dsp:style>
    </dsp:sp>
    <dsp:sp modelId="{55A39638-3E4C-4F6D-8D2E-B83462E648A8}">
      <dsp:nvSpPr>
        <dsp:cNvPr id="0" name=""/>
        <dsp:cNvSpPr/>
      </dsp:nvSpPr>
      <dsp:spPr>
        <a:xfrm>
          <a:off x="6482" y="4290233"/>
          <a:ext cx="2225743" cy="457854"/>
        </a:xfrm>
        <a:prstGeom prst="rect">
          <a:avLst/>
        </a:prstGeom>
        <a:solidFill>
          <a:schemeClr val="accent1">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100000"/>
            </a:lnSpc>
            <a:spcBef>
              <a:spcPct val="0"/>
            </a:spcBef>
            <a:spcAft>
              <a:spcPts val="0"/>
            </a:spcAft>
            <a:buNone/>
          </a:pPr>
          <a:r>
            <a:rPr lang="fr-FR" sz="1400" b="1" kern="1200" dirty="0">
              <a:latin typeface="Poppins" panose="00000500000000000000" pitchFamily="2" charset="0"/>
              <a:cs typeface="Poppins" panose="00000500000000000000" pitchFamily="2" charset="0"/>
            </a:rPr>
            <a:t>Khady </a:t>
          </a:r>
          <a:r>
            <a:rPr lang="fr-FR" sz="1400" b="1" kern="1200" dirty="0" err="1">
              <a:latin typeface="Poppins" panose="00000500000000000000" pitchFamily="2" charset="0"/>
              <a:cs typeface="Poppins" panose="00000500000000000000" pitchFamily="2" charset="0"/>
            </a:rPr>
            <a:t>Nakoulima</a:t>
          </a:r>
          <a:endParaRPr lang="fr-FR" sz="1400" b="1" kern="1200" dirty="0">
            <a:latin typeface="Poppins" panose="00000500000000000000" pitchFamily="2" charset="0"/>
            <a:cs typeface="Poppins" panose="00000500000000000000" pitchFamily="2" charset="0"/>
          </a:endParaRPr>
        </a:p>
        <a:p>
          <a:pPr marL="57150" lvl="1" indent="-57150" algn="l" defTabSz="488950">
            <a:lnSpc>
              <a:spcPct val="100000"/>
            </a:lnSpc>
            <a:spcBef>
              <a:spcPct val="0"/>
            </a:spcBef>
            <a:spcAft>
              <a:spcPts val="0"/>
            </a:spcAft>
            <a:buNone/>
          </a:pPr>
          <a:r>
            <a:rPr lang="fr-FR" sz="1100" kern="1200" dirty="0">
              <a:latin typeface="Poppins" panose="00000500000000000000" pitchFamily="2" charset="0"/>
              <a:cs typeface="Poppins" panose="00000500000000000000" pitchFamily="2" charset="0"/>
            </a:rPr>
            <a:t>Présidente</a:t>
          </a:r>
        </a:p>
      </dsp:txBody>
      <dsp:txXfrm>
        <a:off x="6482" y="4290233"/>
        <a:ext cx="2225743" cy="457854"/>
      </dsp:txXfrm>
    </dsp:sp>
    <dsp:sp modelId="{64B8F4E1-246F-4D5E-B029-73CDE8E10B62}">
      <dsp:nvSpPr>
        <dsp:cNvPr id="0" name=""/>
        <dsp:cNvSpPr/>
      </dsp:nvSpPr>
      <dsp:spPr>
        <a:xfrm>
          <a:off x="2459245" y="2954825"/>
          <a:ext cx="2225743" cy="1907725"/>
        </a:xfrm>
        <a:prstGeom prst="rect">
          <a:avLst/>
        </a:prstGeom>
        <a:blipFill>
          <a:blip xmlns:r="http://schemas.openxmlformats.org/officeDocument/2006/relationships" r:embed="rId7"/>
          <a:srcRect/>
          <a:stretch>
            <a:fillRect t="-8000" b="-8000"/>
          </a:stretch>
        </a:blipFill>
        <a:ln>
          <a:noFill/>
        </a:ln>
        <a:effectLst/>
      </dsp:spPr>
      <dsp:style>
        <a:lnRef idx="0">
          <a:scrgbClr r="0" g="0" b="0"/>
        </a:lnRef>
        <a:fillRef idx="1">
          <a:scrgbClr r="0" g="0" b="0"/>
        </a:fillRef>
        <a:effectRef idx="2">
          <a:scrgbClr r="0" g="0" b="0"/>
        </a:effectRef>
        <a:fontRef idx="minor"/>
      </dsp:style>
    </dsp:sp>
    <dsp:sp modelId="{74BF04A9-CDC8-4EB8-B222-11299C552BBA}">
      <dsp:nvSpPr>
        <dsp:cNvPr id="0" name=""/>
        <dsp:cNvSpPr/>
      </dsp:nvSpPr>
      <dsp:spPr>
        <a:xfrm>
          <a:off x="2459245" y="4290233"/>
          <a:ext cx="2225743" cy="457854"/>
        </a:xfrm>
        <a:prstGeom prst="rect">
          <a:avLst/>
        </a:prstGeom>
        <a:solidFill>
          <a:schemeClr val="accent1">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100000"/>
            </a:lnSpc>
            <a:spcBef>
              <a:spcPct val="0"/>
            </a:spcBef>
            <a:spcAft>
              <a:spcPts val="0"/>
            </a:spcAft>
            <a:buNone/>
          </a:pPr>
          <a:r>
            <a:rPr lang="fr-FR" sz="1400" b="1" kern="1200" dirty="0" err="1">
              <a:latin typeface="Poppins" panose="00000500000000000000" pitchFamily="2" charset="0"/>
              <a:cs typeface="Poppins" panose="00000500000000000000" pitchFamily="2" charset="0"/>
            </a:rPr>
            <a:t>Kouna</a:t>
          </a:r>
          <a:r>
            <a:rPr lang="fr-FR" sz="1400" b="1" kern="1200" dirty="0">
              <a:latin typeface="Poppins" panose="00000500000000000000" pitchFamily="2" charset="0"/>
              <a:cs typeface="Poppins" panose="00000500000000000000" pitchFamily="2" charset="0"/>
            </a:rPr>
            <a:t> </a:t>
          </a:r>
          <a:r>
            <a:rPr lang="fr-FR" sz="1400" b="1" kern="1200" dirty="0" err="1">
              <a:latin typeface="Poppins" panose="00000500000000000000" pitchFamily="2" charset="0"/>
              <a:cs typeface="Poppins" panose="00000500000000000000" pitchFamily="2" charset="0"/>
            </a:rPr>
            <a:t>Sambe</a:t>
          </a:r>
          <a:endParaRPr lang="fr-FR" sz="1400" b="1" kern="1200" dirty="0">
            <a:latin typeface="Poppins" panose="00000500000000000000" pitchFamily="2" charset="0"/>
            <a:cs typeface="Poppins" panose="00000500000000000000" pitchFamily="2" charset="0"/>
          </a:endParaRPr>
        </a:p>
        <a:p>
          <a:pPr marL="57150" lvl="1" indent="-57150" algn="l" defTabSz="488950">
            <a:lnSpc>
              <a:spcPct val="100000"/>
            </a:lnSpc>
            <a:spcBef>
              <a:spcPct val="0"/>
            </a:spcBef>
            <a:spcAft>
              <a:spcPts val="0"/>
            </a:spcAft>
            <a:buNone/>
          </a:pPr>
          <a:r>
            <a:rPr lang="fr-FR" sz="1100" kern="1200" dirty="0">
              <a:latin typeface="Poppins" panose="00000500000000000000" pitchFamily="2" charset="0"/>
              <a:cs typeface="Poppins" panose="00000500000000000000" pitchFamily="2" charset="0"/>
            </a:rPr>
            <a:t>Resp. Admin et Comptable</a:t>
          </a:r>
        </a:p>
      </dsp:txBody>
      <dsp:txXfrm>
        <a:off x="2459245" y="4290233"/>
        <a:ext cx="2225743" cy="457854"/>
      </dsp:txXfrm>
    </dsp:sp>
    <dsp:sp modelId="{C3B9DC6A-1809-4A28-B5B9-1C7A5B57CBC1}">
      <dsp:nvSpPr>
        <dsp:cNvPr id="0" name=""/>
        <dsp:cNvSpPr/>
      </dsp:nvSpPr>
      <dsp:spPr>
        <a:xfrm>
          <a:off x="4912008" y="2954825"/>
          <a:ext cx="2225743" cy="1907725"/>
        </a:xfrm>
        <a:prstGeom prst="rect">
          <a:avLst/>
        </a:prstGeom>
        <a:blipFill>
          <a:blip xmlns:r="http://schemas.openxmlformats.org/officeDocument/2006/relationships" r:embed="rId8"/>
          <a:srcRect/>
          <a:stretch>
            <a:fillRect t="-8000" b="-8000"/>
          </a:stretch>
        </a:blipFill>
        <a:ln>
          <a:noFill/>
        </a:ln>
        <a:effectLst/>
      </dsp:spPr>
      <dsp:style>
        <a:lnRef idx="0">
          <a:scrgbClr r="0" g="0" b="0"/>
        </a:lnRef>
        <a:fillRef idx="1">
          <a:scrgbClr r="0" g="0" b="0"/>
        </a:fillRef>
        <a:effectRef idx="2">
          <a:scrgbClr r="0" g="0" b="0"/>
        </a:effectRef>
        <a:fontRef idx="minor"/>
      </dsp:style>
    </dsp:sp>
    <dsp:sp modelId="{5DD28554-1A4E-49CA-8E34-0F113AF9DFA4}">
      <dsp:nvSpPr>
        <dsp:cNvPr id="0" name=""/>
        <dsp:cNvSpPr/>
      </dsp:nvSpPr>
      <dsp:spPr>
        <a:xfrm>
          <a:off x="4912008" y="4290233"/>
          <a:ext cx="2225743" cy="457854"/>
        </a:xfrm>
        <a:prstGeom prst="rect">
          <a:avLst/>
        </a:prstGeom>
        <a:solidFill>
          <a:schemeClr val="accent1">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100000"/>
            </a:lnSpc>
            <a:spcBef>
              <a:spcPct val="0"/>
            </a:spcBef>
            <a:spcAft>
              <a:spcPts val="0"/>
            </a:spcAft>
            <a:buNone/>
          </a:pPr>
          <a:r>
            <a:rPr lang="fr-FR" sz="1400" b="1" kern="1200" dirty="0">
              <a:latin typeface="Poppins" panose="00000500000000000000" pitchFamily="2" charset="0"/>
              <a:cs typeface="Poppins" panose="00000500000000000000" pitchFamily="2" charset="0"/>
            </a:rPr>
            <a:t>Lauriane Le Flour</a:t>
          </a:r>
        </a:p>
        <a:p>
          <a:pPr marL="57150" lvl="1" indent="-57150" algn="l" defTabSz="488950">
            <a:lnSpc>
              <a:spcPct val="100000"/>
            </a:lnSpc>
            <a:spcBef>
              <a:spcPct val="0"/>
            </a:spcBef>
            <a:spcAft>
              <a:spcPts val="0"/>
            </a:spcAft>
            <a:buNone/>
          </a:pPr>
          <a:r>
            <a:rPr lang="fr-FR" sz="1100" kern="1200" dirty="0">
              <a:latin typeface="Poppins" panose="00000500000000000000" pitchFamily="2" charset="0"/>
              <a:cs typeface="Poppins" panose="00000500000000000000" pitchFamily="2" charset="0"/>
            </a:rPr>
            <a:t>Directrice des Opérations</a:t>
          </a:r>
        </a:p>
      </dsp:txBody>
      <dsp:txXfrm>
        <a:off x="4912008" y="4290233"/>
        <a:ext cx="2225743" cy="457854"/>
      </dsp:txXfrm>
    </dsp:sp>
    <dsp:sp modelId="{93268324-4881-4A67-BC87-0015403D9D08}">
      <dsp:nvSpPr>
        <dsp:cNvPr id="0" name=""/>
        <dsp:cNvSpPr/>
      </dsp:nvSpPr>
      <dsp:spPr>
        <a:xfrm>
          <a:off x="7364771" y="2954825"/>
          <a:ext cx="2225743" cy="1907725"/>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8D4A54D-CA9E-4964-BC85-DD1B23010ABD}">
      <dsp:nvSpPr>
        <dsp:cNvPr id="0" name=""/>
        <dsp:cNvSpPr/>
      </dsp:nvSpPr>
      <dsp:spPr>
        <a:xfrm>
          <a:off x="7364771" y="4290233"/>
          <a:ext cx="2225743" cy="457854"/>
        </a:xfrm>
        <a:prstGeom prst="rect">
          <a:avLst/>
        </a:prstGeom>
        <a:solidFill>
          <a:schemeClr val="accent1">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100000"/>
            </a:lnSpc>
            <a:spcBef>
              <a:spcPct val="0"/>
            </a:spcBef>
            <a:spcAft>
              <a:spcPts val="0"/>
            </a:spcAft>
            <a:buNone/>
          </a:pPr>
          <a:r>
            <a:rPr lang="fr-FR" sz="1400" b="1" kern="1200" dirty="0">
              <a:latin typeface="Poppins" panose="00000500000000000000" pitchFamily="2" charset="0"/>
              <a:cs typeface="Poppins" panose="00000500000000000000" pitchFamily="2" charset="0"/>
            </a:rPr>
            <a:t>Mamoudou Diallo</a:t>
          </a:r>
        </a:p>
        <a:p>
          <a:pPr marL="57150" lvl="1" indent="-57150" algn="l" defTabSz="488950">
            <a:lnSpc>
              <a:spcPct val="100000"/>
            </a:lnSpc>
            <a:spcBef>
              <a:spcPct val="0"/>
            </a:spcBef>
            <a:spcAft>
              <a:spcPts val="0"/>
            </a:spcAft>
            <a:buNone/>
          </a:pPr>
          <a:r>
            <a:rPr lang="fr-FR" sz="1100" kern="1200" dirty="0">
              <a:latin typeface="Poppins" panose="00000500000000000000" pitchFamily="2" charset="0"/>
              <a:cs typeface="Poppins" panose="00000500000000000000" pitchFamily="2" charset="0"/>
            </a:rPr>
            <a:t>Assistant de Gestion</a:t>
          </a:r>
        </a:p>
      </dsp:txBody>
      <dsp:txXfrm>
        <a:off x="7364771" y="4290233"/>
        <a:ext cx="2225743" cy="457854"/>
      </dsp:txXfrm>
    </dsp:sp>
    <dsp:sp modelId="{19A8F844-740B-4293-B905-5C0855A375B3}">
      <dsp:nvSpPr>
        <dsp:cNvPr id="0" name=""/>
        <dsp:cNvSpPr/>
      </dsp:nvSpPr>
      <dsp:spPr>
        <a:xfrm>
          <a:off x="9817533" y="2954825"/>
          <a:ext cx="2225743" cy="1907725"/>
        </a:xfrm>
        <a:prstGeom prst="rect">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FD72252-01E3-4A74-9D0A-1CEFFE31FAD6}">
      <dsp:nvSpPr>
        <dsp:cNvPr id="0" name=""/>
        <dsp:cNvSpPr/>
      </dsp:nvSpPr>
      <dsp:spPr>
        <a:xfrm>
          <a:off x="9817533" y="4290233"/>
          <a:ext cx="2225743" cy="457854"/>
        </a:xfrm>
        <a:prstGeom prst="rect">
          <a:avLst/>
        </a:prstGeom>
        <a:solidFill>
          <a:schemeClr val="accent1">
            <a:alpha val="7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l" defTabSz="622300">
            <a:lnSpc>
              <a:spcPct val="100000"/>
            </a:lnSpc>
            <a:spcBef>
              <a:spcPct val="0"/>
            </a:spcBef>
            <a:spcAft>
              <a:spcPts val="0"/>
            </a:spcAft>
            <a:buNone/>
          </a:pPr>
          <a:r>
            <a:rPr lang="fr-FR" sz="1400" b="1" kern="1200" dirty="0">
              <a:latin typeface="Poppins" panose="00000500000000000000" pitchFamily="2" charset="0"/>
              <a:cs typeface="Poppins" panose="00000500000000000000" pitchFamily="2" charset="0"/>
            </a:rPr>
            <a:t>Nathan </a:t>
          </a:r>
          <a:r>
            <a:rPr lang="fr-FR" sz="1400" b="1" kern="1200" dirty="0" err="1">
              <a:latin typeface="Poppins" panose="00000500000000000000" pitchFamily="2" charset="0"/>
              <a:cs typeface="Poppins" panose="00000500000000000000" pitchFamily="2" charset="0"/>
            </a:rPr>
            <a:t>Mingandja</a:t>
          </a:r>
          <a:endParaRPr lang="fr-FR" sz="1400" b="1" kern="1200" dirty="0">
            <a:latin typeface="Poppins" panose="00000500000000000000" pitchFamily="2" charset="0"/>
            <a:cs typeface="Poppins" panose="00000500000000000000" pitchFamily="2" charset="0"/>
          </a:endParaRPr>
        </a:p>
        <a:p>
          <a:pPr marL="57150" lvl="1" indent="-57150" algn="l" defTabSz="488950">
            <a:lnSpc>
              <a:spcPct val="100000"/>
            </a:lnSpc>
            <a:spcBef>
              <a:spcPct val="0"/>
            </a:spcBef>
            <a:spcAft>
              <a:spcPts val="0"/>
            </a:spcAft>
            <a:buNone/>
          </a:pPr>
          <a:r>
            <a:rPr lang="fr-FR" sz="1100" kern="1200" dirty="0">
              <a:latin typeface="Poppins" panose="00000500000000000000" pitchFamily="2" charset="0"/>
              <a:cs typeface="Poppins" panose="00000500000000000000" pitchFamily="2" charset="0"/>
            </a:rPr>
            <a:t>Technicien Informatique</a:t>
          </a:r>
        </a:p>
      </dsp:txBody>
      <dsp:txXfrm>
        <a:off x="9817533" y="4290233"/>
        <a:ext cx="2225743" cy="457854"/>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23F4313-9FCE-4A92-819A-FAD0FCF0E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DED8F2DB-1094-477F-B0A7-6AC3F2199E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B8EE446-7AEC-4E52-BB44-E415E29CB158}" type="datetime1">
              <a:rPr lang="fr-FR" smtClean="0"/>
              <a:t>30/01/2026</a:t>
            </a:fld>
            <a:endParaRPr lang="fr-FR"/>
          </a:p>
        </p:txBody>
      </p:sp>
      <p:sp>
        <p:nvSpPr>
          <p:cNvPr id="4" name="Espace réservé du pied de page 3">
            <a:extLst>
              <a:ext uri="{FF2B5EF4-FFF2-40B4-BE49-F238E27FC236}">
                <a16:creationId xmlns:a16="http://schemas.microsoft.com/office/drawing/2014/main" id="{5A06BA01-9EAD-49E8-91CF-2A395945EA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8C7E85C4-F9C1-42D8-B803-39C514A3B3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474F99-60BC-462F-82FF-AD0F7D3371E4}" type="slidenum">
              <a:rPr lang="fr-FR" smtClean="0"/>
              <a:t>‹N°›</a:t>
            </a:fld>
            <a:endParaRPr lang="fr-FR"/>
          </a:p>
        </p:txBody>
      </p:sp>
    </p:spTree>
    <p:extLst>
      <p:ext uri="{BB962C8B-B14F-4D97-AF65-F5344CB8AC3E}">
        <p14:creationId xmlns:p14="http://schemas.microsoft.com/office/powerpoint/2010/main" val="1649019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799FE93-18FF-4761-A914-89E7F4D54D0C}" type="datetime1">
              <a:rPr lang="fr-FR" noProof="0" smtClean="0"/>
              <a:t>30/01/2026</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A226AB8-ACBE-42E6-92F5-667EDDCD9652}" type="slidenum">
              <a:rPr lang="fr-FR" noProof="0" smtClean="0"/>
              <a:t>‹N°›</a:t>
            </a:fld>
            <a:endParaRPr lang="fr-FR" noProof="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5A226AB8-ACBE-42E6-92F5-667EDDCD9652}" type="slidenum">
              <a:rPr lang="fr-FR" smtClean="0"/>
              <a:t>1</a:t>
            </a:fld>
            <a:endParaRPr lang="fr-FR"/>
          </a:p>
        </p:txBody>
      </p:sp>
    </p:spTree>
    <p:extLst>
      <p:ext uri="{BB962C8B-B14F-4D97-AF65-F5344CB8AC3E}">
        <p14:creationId xmlns:p14="http://schemas.microsoft.com/office/powerpoint/2010/main" val="365628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ACABE0-8385-BAEB-18E1-E6267F388E8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96CF0F5-D570-6C60-1C7C-6F83492DE9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24D6020-8388-2FD7-6338-19FABBC2E4C7}"/>
              </a:ext>
            </a:extLst>
          </p:cNvPr>
          <p:cNvSpPr>
            <a:spLocks noGrp="1"/>
          </p:cNvSpPr>
          <p:nvPr>
            <p:ph type="dt" sz="half" idx="10"/>
          </p:nvPr>
        </p:nvSpPr>
        <p:spPr/>
        <p:txBody>
          <a:bodyPr/>
          <a:lstStyle/>
          <a:p>
            <a:pPr rtl="0"/>
            <a:fld id="{B9EA6C26-9C57-4903-AE77-E191504283DF}" type="datetime1">
              <a:rPr lang="fr-FR" noProof="0" smtClean="0"/>
              <a:t>30/01/2026</a:t>
            </a:fld>
            <a:endParaRPr lang="fr-FR" noProof="0"/>
          </a:p>
        </p:txBody>
      </p:sp>
      <p:sp>
        <p:nvSpPr>
          <p:cNvPr id="5" name="Espace réservé du pied de page 4">
            <a:extLst>
              <a:ext uri="{FF2B5EF4-FFF2-40B4-BE49-F238E27FC236}">
                <a16:creationId xmlns:a16="http://schemas.microsoft.com/office/drawing/2014/main" id="{781D33C5-497B-49A4-2C19-AE6DB01E6CE4}"/>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51A5B4E4-1AD1-1793-EFAC-2628F6089E81}"/>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146980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42B968-5BF1-C2CD-50F3-A4233B3D3CA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5189D7C-0484-AD91-B8C7-40175736852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489FE2-6B5C-39B5-EB6E-696384E3D1C1}"/>
              </a:ext>
            </a:extLst>
          </p:cNvPr>
          <p:cNvSpPr>
            <a:spLocks noGrp="1"/>
          </p:cNvSpPr>
          <p:nvPr>
            <p:ph type="dt" sz="half" idx="10"/>
          </p:nvPr>
        </p:nvSpPr>
        <p:spPr/>
        <p:txBody>
          <a:bodyPr/>
          <a:lstStyle/>
          <a:p>
            <a:pPr rtl="0"/>
            <a:fld id="{F80B6182-9DAD-43E7-A402-4D56D11CEDF5}" type="datetime1">
              <a:rPr lang="fr-FR" noProof="0" smtClean="0"/>
              <a:t>30/01/2026</a:t>
            </a:fld>
            <a:endParaRPr lang="fr-FR" noProof="0"/>
          </a:p>
        </p:txBody>
      </p:sp>
      <p:sp>
        <p:nvSpPr>
          <p:cNvPr id="5" name="Espace réservé du pied de page 4">
            <a:extLst>
              <a:ext uri="{FF2B5EF4-FFF2-40B4-BE49-F238E27FC236}">
                <a16:creationId xmlns:a16="http://schemas.microsoft.com/office/drawing/2014/main" id="{240F1E44-BB95-513B-A971-14CB77263CF6}"/>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C7B28C0E-6F93-73AF-A9DB-8380B56DCF82}"/>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846620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55838ED-2E31-E787-E70D-44EE9EEBB0C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1DC026D-B21C-2563-0C77-896007DEA76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FE222CD-8894-CFE0-E0A4-1057BF18EF21}"/>
              </a:ext>
            </a:extLst>
          </p:cNvPr>
          <p:cNvSpPr>
            <a:spLocks noGrp="1"/>
          </p:cNvSpPr>
          <p:nvPr>
            <p:ph type="dt" sz="half" idx="10"/>
          </p:nvPr>
        </p:nvSpPr>
        <p:spPr/>
        <p:txBody>
          <a:bodyPr/>
          <a:lstStyle/>
          <a:p>
            <a:pPr rtl="0"/>
            <a:fld id="{28300B0B-2631-4D7B-AD03-0F59FD901AE4}" type="datetime1">
              <a:rPr lang="fr-FR" noProof="0" smtClean="0"/>
              <a:t>30/01/2026</a:t>
            </a:fld>
            <a:endParaRPr lang="fr-FR" noProof="0"/>
          </a:p>
        </p:txBody>
      </p:sp>
      <p:sp>
        <p:nvSpPr>
          <p:cNvPr id="5" name="Espace réservé du pied de page 4">
            <a:extLst>
              <a:ext uri="{FF2B5EF4-FFF2-40B4-BE49-F238E27FC236}">
                <a16:creationId xmlns:a16="http://schemas.microsoft.com/office/drawing/2014/main" id="{1105DEDA-BA5B-2011-2D37-0C1AC50431D3}"/>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84E07DE6-2052-9AAC-3879-736602277929}"/>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411350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2F57F6-898D-00B0-701A-49898316455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9CB2AE8-F880-7D8D-E328-8B8A91A8FBB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FF211E-286E-25DD-3132-A9390343AB30}"/>
              </a:ext>
            </a:extLst>
          </p:cNvPr>
          <p:cNvSpPr>
            <a:spLocks noGrp="1"/>
          </p:cNvSpPr>
          <p:nvPr>
            <p:ph type="dt" sz="half" idx="10"/>
          </p:nvPr>
        </p:nvSpPr>
        <p:spPr/>
        <p:txBody>
          <a:bodyPr/>
          <a:lstStyle/>
          <a:p>
            <a:pPr rtl="0"/>
            <a:fld id="{DB113045-75BA-49FC-B8DA-667A815F6AD8}" type="datetime1">
              <a:rPr lang="fr-FR" noProof="0" smtClean="0"/>
              <a:t>30/01/2026</a:t>
            </a:fld>
            <a:endParaRPr lang="fr-FR" noProof="0"/>
          </a:p>
        </p:txBody>
      </p:sp>
      <p:sp>
        <p:nvSpPr>
          <p:cNvPr id="5" name="Espace réservé du pied de page 4">
            <a:extLst>
              <a:ext uri="{FF2B5EF4-FFF2-40B4-BE49-F238E27FC236}">
                <a16:creationId xmlns:a16="http://schemas.microsoft.com/office/drawing/2014/main" id="{2A151553-5BFF-E23D-0A07-DA1A21135A26}"/>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D9828E38-D752-A8CC-6762-9F01B2CFED63}"/>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322859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F9D665-C21A-5A54-D3F5-AE2B8A9C8EC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3C7E810-595D-68C6-C7E8-1CC8DC99A3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3BE971F-86C0-CF05-30C3-33164DBA2583}"/>
              </a:ext>
            </a:extLst>
          </p:cNvPr>
          <p:cNvSpPr>
            <a:spLocks noGrp="1"/>
          </p:cNvSpPr>
          <p:nvPr>
            <p:ph type="dt" sz="half" idx="10"/>
          </p:nvPr>
        </p:nvSpPr>
        <p:spPr/>
        <p:txBody>
          <a:bodyPr/>
          <a:lstStyle/>
          <a:p>
            <a:pPr rtl="0"/>
            <a:fld id="{957F48F1-947C-498B-A912-2C1742B9B076}" type="datetime1">
              <a:rPr lang="fr-FR" noProof="0" smtClean="0"/>
              <a:t>30/01/2026</a:t>
            </a:fld>
            <a:endParaRPr lang="fr-FR" noProof="0"/>
          </a:p>
        </p:txBody>
      </p:sp>
      <p:sp>
        <p:nvSpPr>
          <p:cNvPr id="5" name="Espace réservé du pied de page 4">
            <a:extLst>
              <a:ext uri="{FF2B5EF4-FFF2-40B4-BE49-F238E27FC236}">
                <a16:creationId xmlns:a16="http://schemas.microsoft.com/office/drawing/2014/main" id="{0E04AE97-FC6D-931D-D83D-EB4C55686270}"/>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CF90B6D0-0851-F5E4-2C10-31E85CC70082}"/>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040145858"/>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5DA22D-3468-3347-0F8D-66F316D7DED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0EF3328-C11D-68B3-8195-6B4E392D514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8219E20-2379-8A46-C992-E565C4DDD81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236E523-75A5-9B35-8155-331A37031017}"/>
              </a:ext>
            </a:extLst>
          </p:cNvPr>
          <p:cNvSpPr>
            <a:spLocks noGrp="1"/>
          </p:cNvSpPr>
          <p:nvPr>
            <p:ph type="dt" sz="half" idx="10"/>
          </p:nvPr>
        </p:nvSpPr>
        <p:spPr/>
        <p:txBody>
          <a:bodyPr/>
          <a:lstStyle/>
          <a:p>
            <a:pPr rtl="0"/>
            <a:fld id="{EFC8C33D-8E2E-459B-AF90-253460469913}" type="datetime1">
              <a:rPr lang="fr-FR" noProof="0" smtClean="0"/>
              <a:t>30/01/2026</a:t>
            </a:fld>
            <a:endParaRPr lang="fr-FR" noProof="0"/>
          </a:p>
        </p:txBody>
      </p:sp>
      <p:sp>
        <p:nvSpPr>
          <p:cNvPr id="6" name="Espace réservé du pied de page 5">
            <a:extLst>
              <a:ext uri="{FF2B5EF4-FFF2-40B4-BE49-F238E27FC236}">
                <a16:creationId xmlns:a16="http://schemas.microsoft.com/office/drawing/2014/main" id="{62304109-E8FE-862A-FDD7-1267862D4E95}"/>
              </a:ext>
            </a:extLst>
          </p:cNvPr>
          <p:cNvSpPr>
            <a:spLocks noGrp="1"/>
          </p:cNvSpPr>
          <p:nvPr>
            <p:ph type="ftr" sz="quarter" idx="11"/>
          </p:nvPr>
        </p:nvSpPr>
        <p:spPr/>
        <p:txBody>
          <a:bodyPr/>
          <a:lstStyle/>
          <a:p>
            <a:pPr rtl="0"/>
            <a:endParaRPr lang="fr-FR" noProof="0"/>
          </a:p>
        </p:txBody>
      </p:sp>
      <p:sp>
        <p:nvSpPr>
          <p:cNvPr id="7" name="Espace réservé du numéro de diapositive 6">
            <a:extLst>
              <a:ext uri="{FF2B5EF4-FFF2-40B4-BE49-F238E27FC236}">
                <a16:creationId xmlns:a16="http://schemas.microsoft.com/office/drawing/2014/main" id="{CB9D49E8-AC63-37B6-E5D7-32F52C8A2C82}"/>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036633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456108-F114-CD54-0FD2-9DA6A211BDF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4B4175D-46A6-C2CE-A747-0E1765EE1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2556FA8-F964-5F81-973E-3621B7E6FCF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0E36A32-CDCF-491F-C577-CD1F6CD744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5C2C6BA-F9C8-B046-4D72-F34139A783C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94839CB-1AAE-9408-2230-528667190EFB}"/>
              </a:ext>
            </a:extLst>
          </p:cNvPr>
          <p:cNvSpPr>
            <a:spLocks noGrp="1"/>
          </p:cNvSpPr>
          <p:nvPr>
            <p:ph type="dt" sz="half" idx="10"/>
          </p:nvPr>
        </p:nvSpPr>
        <p:spPr/>
        <p:txBody>
          <a:bodyPr/>
          <a:lstStyle/>
          <a:p>
            <a:pPr rtl="0"/>
            <a:fld id="{C3660CFF-974F-4B0F-8CAA-FCC0F89E7460}" type="datetime1">
              <a:rPr lang="fr-FR" noProof="0" smtClean="0"/>
              <a:t>30/01/2026</a:t>
            </a:fld>
            <a:endParaRPr lang="fr-FR" noProof="0"/>
          </a:p>
        </p:txBody>
      </p:sp>
      <p:sp>
        <p:nvSpPr>
          <p:cNvPr id="8" name="Espace réservé du pied de page 7">
            <a:extLst>
              <a:ext uri="{FF2B5EF4-FFF2-40B4-BE49-F238E27FC236}">
                <a16:creationId xmlns:a16="http://schemas.microsoft.com/office/drawing/2014/main" id="{3C453B97-418D-539C-01AA-124E289B81B7}"/>
              </a:ext>
            </a:extLst>
          </p:cNvPr>
          <p:cNvSpPr>
            <a:spLocks noGrp="1"/>
          </p:cNvSpPr>
          <p:nvPr>
            <p:ph type="ftr" sz="quarter" idx="11"/>
          </p:nvPr>
        </p:nvSpPr>
        <p:spPr/>
        <p:txBody>
          <a:bodyPr/>
          <a:lstStyle/>
          <a:p>
            <a:pPr rtl="0"/>
            <a:endParaRPr lang="fr-FR" noProof="0"/>
          </a:p>
        </p:txBody>
      </p:sp>
      <p:sp>
        <p:nvSpPr>
          <p:cNvPr id="9" name="Espace réservé du numéro de diapositive 8">
            <a:extLst>
              <a:ext uri="{FF2B5EF4-FFF2-40B4-BE49-F238E27FC236}">
                <a16:creationId xmlns:a16="http://schemas.microsoft.com/office/drawing/2014/main" id="{80472A90-3181-4323-EBDC-877F46CDCA39}"/>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895030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3EA31F-61BA-89E8-8BDC-72A02DFFE8F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53C89FE-4970-D961-72A2-A432EF4F8397}"/>
              </a:ext>
            </a:extLst>
          </p:cNvPr>
          <p:cNvSpPr>
            <a:spLocks noGrp="1"/>
          </p:cNvSpPr>
          <p:nvPr>
            <p:ph type="dt" sz="half" idx="10"/>
          </p:nvPr>
        </p:nvSpPr>
        <p:spPr/>
        <p:txBody>
          <a:bodyPr/>
          <a:lstStyle/>
          <a:p>
            <a:pPr rtl="0"/>
            <a:fld id="{957F48F1-947C-498B-A912-2C1742B9B076}" type="datetime1">
              <a:rPr lang="fr-FR" noProof="0" smtClean="0"/>
              <a:t>30/01/2026</a:t>
            </a:fld>
            <a:endParaRPr lang="fr-FR" noProof="0"/>
          </a:p>
        </p:txBody>
      </p:sp>
      <p:sp>
        <p:nvSpPr>
          <p:cNvPr id="4" name="Espace réservé du pied de page 3">
            <a:extLst>
              <a:ext uri="{FF2B5EF4-FFF2-40B4-BE49-F238E27FC236}">
                <a16:creationId xmlns:a16="http://schemas.microsoft.com/office/drawing/2014/main" id="{9F9149B1-0CF1-C0CA-180F-37DFECE28C68}"/>
              </a:ext>
            </a:extLst>
          </p:cNvPr>
          <p:cNvSpPr>
            <a:spLocks noGrp="1"/>
          </p:cNvSpPr>
          <p:nvPr>
            <p:ph type="ftr" sz="quarter" idx="11"/>
          </p:nvPr>
        </p:nvSpPr>
        <p:spPr/>
        <p:txBody>
          <a:bodyPr/>
          <a:lstStyle/>
          <a:p>
            <a:pPr rtl="0"/>
            <a:endParaRPr lang="fr-FR" noProof="0"/>
          </a:p>
        </p:txBody>
      </p:sp>
      <p:sp>
        <p:nvSpPr>
          <p:cNvPr id="5" name="Espace réservé du numéro de diapositive 4">
            <a:extLst>
              <a:ext uri="{FF2B5EF4-FFF2-40B4-BE49-F238E27FC236}">
                <a16:creationId xmlns:a16="http://schemas.microsoft.com/office/drawing/2014/main" id="{AA16FF45-7070-8228-4DE2-153FA09C769D}"/>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52059635"/>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EFC61E2-85ED-5FE8-1086-ECCFB8786D6D}"/>
              </a:ext>
            </a:extLst>
          </p:cNvPr>
          <p:cNvSpPr>
            <a:spLocks noGrp="1"/>
          </p:cNvSpPr>
          <p:nvPr>
            <p:ph type="dt" sz="half" idx="10"/>
          </p:nvPr>
        </p:nvSpPr>
        <p:spPr/>
        <p:txBody>
          <a:bodyPr/>
          <a:lstStyle/>
          <a:p>
            <a:pPr rtl="0"/>
            <a:fld id="{ACD1239B-222F-4485-B527-6BEE956E53DB}" type="datetime1">
              <a:rPr lang="fr-FR" noProof="0" smtClean="0"/>
              <a:t>30/01/2026</a:t>
            </a:fld>
            <a:endParaRPr lang="fr-FR" noProof="0"/>
          </a:p>
        </p:txBody>
      </p:sp>
      <p:sp>
        <p:nvSpPr>
          <p:cNvPr id="3" name="Espace réservé du pied de page 2">
            <a:extLst>
              <a:ext uri="{FF2B5EF4-FFF2-40B4-BE49-F238E27FC236}">
                <a16:creationId xmlns:a16="http://schemas.microsoft.com/office/drawing/2014/main" id="{097A8785-B19A-CA9B-5A53-91A90916C72A}"/>
              </a:ext>
            </a:extLst>
          </p:cNvPr>
          <p:cNvSpPr>
            <a:spLocks noGrp="1"/>
          </p:cNvSpPr>
          <p:nvPr>
            <p:ph type="ftr" sz="quarter" idx="11"/>
          </p:nvPr>
        </p:nvSpPr>
        <p:spPr/>
        <p:txBody>
          <a:bodyPr/>
          <a:lstStyle/>
          <a:p>
            <a:pPr rtl="0"/>
            <a:endParaRPr lang="fr-FR" noProof="0"/>
          </a:p>
        </p:txBody>
      </p:sp>
      <p:sp>
        <p:nvSpPr>
          <p:cNvPr id="4" name="Espace réservé du numéro de diapositive 3">
            <a:extLst>
              <a:ext uri="{FF2B5EF4-FFF2-40B4-BE49-F238E27FC236}">
                <a16:creationId xmlns:a16="http://schemas.microsoft.com/office/drawing/2014/main" id="{7C7AA49C-AEB9-D668-7DA9-ED1E79BF793D}"/>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416689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237AD4-9C71-8770-4CB5-3D1BBF66316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78F887D-12B8-2001-6E02-96F02EA178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1132DDD-0E84-1C6A-96DC-21C15F7F2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6F5882A-3BDE-D55A-F3F1-F3B4E2D301B1}"/>
              </a:ext>
            </a:extLst>
          </p:cNvPr>
          <p:cNvSpPr>
            <a:spLocks noGrp="1"/>
          </p:cNvSpPr>
          <p:nvPr>
            <p:ph type="dt" sz="half" idx="10"/>
          </p:nvPr>
        </p:nvSpPr>
        <p:spPr/>
        <p:txBody>
          <a:bodyPr/>
          <a:lstStyle/>
          <a:p>
            <a:pPr rtl="0"/>
            <a:fld id="{BF4DDADA-8413-40DC-8839-95ED535A6D2F}" type="datetime1">
              <a:rPr lang="fr-FR" noProof="0" smtClean="0"/>
              <a:t>30/01/2026</a:t>
            </a:fld>
            <a:endParaRPr lang="fr-FR" noProof="0"/>
          </a:p>
        </p:txBody>
      </p:sp>
      <p:sp>
        <p:nvSpPr>
          <p:cNvPr id="6" name="Espace réservé du pied de page 5">
            <a:extLst>
              <a:ext uri="{FF2B5EF4-FFF2-40B4-BE49-F238E27FC236}">
                <a16:creationId xmlns:a16="http://schemas.microsoft.com/office/drawing/2014/main" id="{2BB76271-6FEF-5097-9D75-6C8E25AB1186}"/>
              </a:ext>
            </a:extLst>
          </p:cNvPr>
          <p:cNvSpPr>
            <a:spLocks noGrp="1"/>
          </p:cNvSpPr>
          <p:nvPr>
            <p:ph type="ftr" sz="quarter" idx="11"/>
          </p:nvPr>
        </p:nvSpPr>
        <p:spPr/>
        <p:txBody>
          <a:bodyPr/>
          <a:lstStyle/>
          <a:p>
            <a:pPr rtl="0"/>
            <a:endParaRPr lang="fr-FR" noProof="0"/>
          </a:p>
        </p:txBody>
      </p:sp>
      <p:sp>
        <p:nvSpPr>
          <p:cNvPr id="7" name="Espace réservé du numéro de diapositive 6">
            <a:extLst>
              <a:ext uri="{FF2B5EF4-FFF2-40B4-BE49-F238E27FC236}">
                <a16:creationId xmlns:a16="http://schemas.microsoft.com/office/drawing/2014/main" id="{844C400B-E86D-D991-CAC1-D383E5DAD63B}"/>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4287657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69DC97-7DB8-38BE-D3F2-AFB4FC14996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BB77A19-8D67-9B7C-8DAE-C215BF506B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7AC1B48-85E6-65D1-0949-F7030452A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0270ABC-4DEE-9119-B460-5752AF053E4B}"/>
              </a:ext>
            </a:extLst>
          </p:cNvPr>
          <p:cNvSpPr>
            <a:spLocks noGrp="1"/>
          </p:cNvSpPr>
          <p:nvPr>
            <p:ph type="dt" sz="half" idx="10"/>
          </p:nvPr>
        </p:nvSpPr>
        <p:spPr/>
        <p:txBody>
          <a:bodyPr/>
          <a:lstStyle/>
          <a:p>
            <a:pPr rtl="0"/>
            <a:fld id="{4965ADD9-85E7-452B-96B0-2A14879D53CE}" type="datetime1">
              <a:rPr lang="fr-FR" noProof="0" smtClean="0"/>
              <a:t>30/01/2026</a:t>
            </a:fld>
            <a:endParaRPr lang="fr-FR" noProof="0"/>
          </a:p>
        </p:txBody>
      </p:sp>
      <p:sp>
        <p:nvSpPr>
          <p:cNvPr id="6" name="Espace réservé du pied de page 5">
            <a:extLst>
              <a:ext uri="{FF2B5EF4-FFF2-40B4-BE49-F238E27FC236}">
                <a16:creationId xmlns:a16="http://schemas.microsoft.com/office/drawing/2014/main" id="{92DE9C30-43B0-BEB4-CBE1-9BC54251D0EC}"/>
              </a:ext>
            </a:extLst>
          </p:cNvPr>
          <p:cNvSpPr>
            <a:spLocks noGrp="1"/>
          </p:cNvSpPr>
          <p:nvPr>
            <p:ph type="ftr" sz="quarter" idx="11"/>
          </p:nvPr>
        </p:nvSpPr>
        <p:spPr/>
        <p:txBody>
          <a:bodyPr/>
          <a:lstStyle/>
          <a:p>
            <a:pPr rtl="0"/>
            <a:endParaRPr lang="fr-FR" noProof="0"/>
          </a:p>
        </p:txBody>
      </p:sp>
      <p:sp>
        <p:nvSpPr>
          <p:cNvPr id="7" name="Espace réservé du numéro de diapositive 6">
            <a:extLst>
              <a:ext uri="{FF2B5EF4-FFF2-40B4-BE49-F238E27FC236}">
                <a16:creationId xmlns:a16="http://schemas.microsoft.com/office/drawing/2014/main" id="{C512068E-4DA9-E04F-A66D-5BA324C4F684}"/>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309940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9FC6298-EE11-0E09-6AC4-D6D352ADCD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57FBBE3-E835-896D-7B10-4608DB274A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68C413-079F-B6F5-927C-CF888E376D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957F48F1-947C-498B-A912-2C1742B9B076}" type="datetime1">
              <a:rPr lang="fr-FR" noProof="0" smtClean="0"/>
              <a:t>30/01/2026</a:t>
            </a:fld>
            <a:endParaRPr lang="fr-FR" noProof="0"/>
          </a:p>
        </p:txBody>
      </p:sp>
      <p:sp>
        <p:nvSpPr>
          <p:cNvPr id="5" name="Espace réservé du pied de page 4">
            <a:extLst>
              <a:ext uri="{FF2B5EF4-FFF2-40B4-BE49-F238E27FC236}">
                <a16:creationId xmlns:a16="http://schemas.microsoft.com/office/drawing/2014/main" id="{3770DEDC-58E9-B4BE-FA59-C7DB749E01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fr-FR" noProof="0"/>
          </a:p>
        </p:txBody>
      </p:sp>
      <p:sp>
        <p:nvSpPr>
          <p:cNvPr id="6" name="Espace réservé du numéro de diapositive 5">
            <a:extLst>
              <a:ext uri="{FF2B5EF4-FFF2-40B4-BE49-F238E27FC236}">
                <a16:creationId xmlns:a16="http://schemas.microsoft.com/office/drawing/2014/main" id="{263F5F4B-E1CA-669C-F73D-2ADB72E77F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34439638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67A0D76-C29E-4E44-A4E3-38A79D9B7E3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rcRect l="6396" t="11994" r="10590" b="20137"/>
          <a:stretch/>
        </p:blipFill>
        <p:spPr>
          <a:xfrm>
            <a:off x="-41844" y="-106680"/>
            <a:ext cx="12233844" cy="707136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41844" y="4402236"/>
            <a:ext cx="12233844" cy="1843581"/>
          </a:xfrm>
          <a:prstGeom prst="rect">
            <a:avLst/>
          </a:prstGeom>
          <a:solidFill>
            <a:srgbClr val="75286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8" name="Zone de texte 7">
            <a:extLst>
              <a:ext uri="{FF2B5EF4-FFF2-40B4-BE49-F238E27FC236}">
                <a16:creationId xmlns:a16="http://schemas.microsoft.com/office/drawing/2014/main" id="{3DC4CCBA-12AD-4433-A381-A03661E3D927}"/>
              </a:ext>
            </a:extLst>
          </p:cNvPr>
          <p:cNvSpPr txBox="1"/>
          <p:nvPr/>
        </p:nvSpPr>
        <p:spPr>
          <a:xfrm>
            <a:off x="576375" y="4980897"/>
            <a:ext cx="11615625" cy="738664"/>
          </a:xfrm>
          <a:prstGeom prst="rect">
            <a:avLst/>
          </a:prstGeom>
          <a:noFill/>
        </p:spPr>
        <p:txBody>
          <a:bodyPr wrap="square" lIns="0" tIns="0" rIns="0" bIns="0" rtlCol="0" anchor="ctr">
            <a:spAutoFit/>
          </a:bodyPr>
          <a:lstStyle/>
          <a:p>
            <a:pPr algn="ctr"/>
            <a:endParaRPr lang="fr-FR" sz="4800" dirty="0">
              <a:solidFill>
                <a:srgbClr val="EBBDA9"/>
              </a:solidFill>
              <a:latin typeface="Poppins "/>
            </a:endParaRPr>
          </a:p>
        </p:txBody>
      </p:sp>
      <p:sp>
        <p:nvSpPr>
          <p:cNvPr id="2" name="Titre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fr-FR" dirty="0"/>
              <a:t>Diapositive de tableau de bord 1</a:t>
            </a:r>
          </a:p>
        </p:txBody>
      </p:sp>
      <p:pic>
        <p:nvPicPr>
          <p:cNvPr id="4" name="Image 3">
            <a:extLst>
              <a:ext uri="{FF2B5EF4-FFF2-40B4-BE49-F238E27FC236}">
                <a16:creationId xmlns:a16="http://schemas.microsoft.com/office/drawing/2014/main" id="{FBCD8A40-6094-4165-AC00-AEDA1F228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465" y="304197"/>
            <a:ext cx="2744690" cy="1843581"/>
          </a:xfrm>
          <a:prstGeom prst="rect">
            <a:avLst/>
          </a:prstGeom>
        </p:spPr>
      </p:pic>
      <p:sp>
        <p:nvSpPr>
          <p:cNvPr id="3" name="Titre 1">
            <a:extLst>
              <a:ext uri="{FF2B5EF4-FFF2-40B4-BE49-F238E27FC236}">
                <a16:creationId xmlns:a16="http://schemas.microsoft.com/office/drawing/2014/main" id="{547628B1-E4A2-9610-F136-5FF519608629}"/>
              </a:ext>
            </a:extLst>
          </p:cNvPr>
          <p:cNvSpPr txBox="1">
            <a:spLocks/>
          </p:cNvSpPr>
          <p:nvPr/>
        </p:nvSpPr>
        <p:spPr>
          <a:xfrm>
            <a:off x="599225" y="4716048"/>
            <a:ext cx="10993549" cy="1475013"/>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spcAft>
                <a:spcPts val="600"/>
              </a:spcAft>
            </a:pPr>
            <a:r>
              <a:rPr lang="fr-FR" dirty="0">
                <a:solidFill>
                  <a:schemeClr val="bg1"/>
                </a:solidFill>
                <a:latin typeface="PoPPINS" panose="00000500000000000000" pitchFamily="2" charset="0"/>
                <a:cs typeface="PoPPINS" panose="00000500000000000000" pitchFamily="2" charset="0"/>
              </a:rPr>
              <a:t>Présentation du Système Management Qualité</a:t>
            </a:r>
            <a:br>
              <a:rPr lang="fr-FR" dirty="0">
                <a:solidFill>
                  <a:schemeClr val="bg1"/>
                </a:solidFill>
                <a:latin typeface="PoPPINS" panose="00000500000000000000" pitchFamily="2" charset="0"/>
                <a:cs typeface="PoPPINS" panose="00000500000000000000" pitchFamily="2" charset="0"/>
              </a:rPr>
            </a:br>
            <a:r>
              <a:rPr lang="fr-FR" sz="4000" i="1" dirty="0">
                <a:solidFill>
                  <a:schemeClr val="bg1"/>
                </a:solidFill>
                <a:latin typeface="PoPPINS" panose="00000500000000000000" pitchFamily="2" charset="0"/>
                <a:cs typeface="PoPPINS" panose="00000500000000000000" pitchFamily="2" charset="0"/>
              </a:rPr>
              <a:t>Nest For All</a:t>
            </a:r>
            <a:endParaRPr lang="fr-FR" i="1" dirty="0">
              <a:solidFill>
                <a:schemeClr val="bg1"/>
              </a:solidFill>
              <a:latin typeface="PoPPINS" panose="00000500000000000000" pitchFamily="2" charset="0"/>
              <a:cs typeface="PoPPINS" panose="00000500000000000000" pitchFamily="2" charset="0"/>
            </a:endParaRPr>
          </a:p>
        </p:txBody>
      </p:sp>
      <p:sp>
        <p:nvSpPr>
          <p:cNvPr id="5" name="ZoneTexte 4">
            <a:extLst>
              <a:ext uri="{FF2B5EF4-FFF2-40B4-BE49-F238E27FC236}">
                <a16:creationId xmlns:a16="http://schemas.microsoft.com/office/drawing/2014/main" id="{4B03A8B5-E80F-B3CB-369E-43678421DDFF}"/>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V10</a:t>
            </a:r>
          </a:p>
        </p:txBody>
      </p:sp>
    </p:spTree>
    <p:extLst>
      <p:ext uri="{BB962C8B-B14F-4D97-AF65-F5344CB8AC3E}">
        <p14:creationId xmlns:p14="http://schemas.microsoft.com/office/powerpoint/2010/main" val="3623649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699212" y="269671"/>
            <a:ext cx="10515600" cy="1325563"/>
          </a:xfrm>
        </p:spPr>
        <p:txBody>
          <a:bodyPr>
            <a:normAutofit/>
          </a:bodyPr>
          <a:lstStyle/>
          <a:p>
            <a:pPr algn="ctr"/>
            <a:r>
              <a:rPr lang="fr-FR" sz="2800" dirty="0">
                <a:solidFill>
                  <a:srgbClr val="752864"/>
                </a:solidFill>
                <a:latin typeface="Poppins" panose="00000500000000000000" pitchFamily="2" charset="0"/>
                <a:cs typeface="Poppins" panose="00000500000000000000" pitchFamily="2" charset="0"/>
              </a:rPr>
              <a:t>Domaine et Périmètre d’application</a:t>
            </a:r>
            <a:endParaRPr lang="fr-FR" sz="2800" i="1" dirty="0">
              <a:solidFill>
                <a:srgbClr val="752864"/>
              </a:solidFill>
              <a:latin typeface="Poppins" panose="00000500000000000000" pitchFamily="2" charset="0"/>
              <a:cs typeface="Poppins" panose="00000500000000000000" pitchFamily="2" charset="0"/>
            </a:endParaRPr>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581192" y="2336003"/>
            <a:ext cx="11029616" cy="4117806"/>
          </a:xfrm>
        </p:spPr>
        <p:txBody>
          <a:bodyPr>
            <a:normAutofit/>
          </a:bodyPr>
          <a:lstStyle/>
          <a:p>
            <a:pPr algn="just">
              <a:buClr>
                <a:srgbClr val="EBBDA9"/>
              </a:buClr>
              <a:buFont typeface="Wingdings" panose="05000000000000000000" pitchFamily="2" charset="2"/>
              <a:buChar char="§"/>
            </a:pPr>
            <a:r>
              <a:rPr lang="fr-FR" sz="2400" dirty="0">
                <a:latin typeface="Poppins" panose="00000500000000000000" pitchFamily="2" charset="0"/>
                <a:cs typeface="Poppins" panose="00000500000000000000" pitchFamily="2" charset="0"/>
              </a:rPr>
              <a:t> Domaine d’application : </a:t>
            </a:r>
            <a:r>
              <a:rPr lang="fr-FR" sz="2400" b="1" dirty="0">
                <a:latin typeface="Poppins" panose="00000500000000000000" pitchFamily="2" charset="0"/>
                <a:cs typeface="Poppins" panose="00000500000000000000" pitchFamily="2" charset="0"/>
              </a:rPr>
              <a:t>Accueil et Orientation Patient, Consultations, Hospitalisations et Suivi    </a:t>
            </a:r>
          </a:p>
          <a:p>
            <a:pPr algn="just">
              <a:buClr>
                <a:srgbClr val="EBBDA9"/>
              </a:buClr>
              <a:buFont typeface="Wingdings" panose="05000000000000000000" pitchFamily="2" charset="2"/>
              <a:buChar char="§"/>
            </a:pPr>
            <a:endParaRPr lang="fr-FR" sz="2400" b="1" dirty="0">
              <a:latin typeface="Poppins" panose="00000500000000000000" pitchFamily="2" charset="0"/>
              <a:cs typeface="Poppins" panose="00000500000000000000" pitchFamily="2" charset="0"/>
            </a:endParaRPr>
          </a:p>
          <a:p>
            <a:pPr algn="just">
              <a:buClr>
                <a:srgbClr val="EBBDA9"/>
              </a:buClr>
              <a:buFont typeface="Wingdings" panose="05000000000000000000" pitchFamily="2" charset="2"/>
              <a:buChar char="§"/>
            </a:pPr>
            <a:r>
              <a:rPr lang="fr-FR" sz="2400" dirty="0">
                <a:latin typeface="Poppins" panose="00000500000000000000" pitchFamily="2" charset="0"/>
                <a:cs typeface="Poppins" panose="00000500000000000000" pitchFamily="2" charset="0"/>
              </a:rPr>
              <a:t>Exclusions : </a:t>
            </a:r>
            <a:r>
              <a:rPr lang="fr-FR" sz="2400" b="1" dirty="0">
                <a:latin typeface="Poppins" panose="00000500000000000000" pitchFamily="2" charset="0"/>
                <a:cs typeface="Poppins" panose="00000500000000000000" pitchFamily="2" charset="0"/>
              </a:rPr>
              <a:t>Conception et Développement </a:t>
            </a:r>
            <a:r>
              <a:rPr lang="fr-FR" sz="2400" dirty="0">
                <a:latin typeface="Poppins" panose="00000500000000000000" pitchFamily="2" charset="0"/>
                <a:cs typeface="Poppins" panose="00000500000000000000" pitchFamily="2" charset="0"/>
              </a:rPr>
              <a:t>(8.3). NEST FOR ALL n'a aucune activité de conception et de développement. Les exigences correspondant à ce chapitre ne sont donc non applicables.</a:t>
            </a:r>
          </a:p>
          <a:p>
            <a:pPr algn="just">
              <a:buClr>
                <a:srgbClr val="EBBDA9"/>
              </a:buClr>
              <a:buFont typeface="Wingdings" panose="05000000000000000000" pitchFamily="2" charset="2"/>
              <a:buChar char="§"/>
            </a:pPr>
            <a:endParaRPr lang="fr-FR" sz="2400" dirty="0">
              <a:latin typeface="Poppins" panose="00000500000000000000" pitchFamily="2" charset="0"/>
              <a:cs typeface="Poppins" panose="00000500000000000000" pitchFamily="2" charset="0"/>
            </a:endParaRPr>
          </a:p>
        </p:txBody>
      </p:sp>
      <p:pic>
        <p:nvPicPr>
          <p:cNvPr id="6" name="Image 5">
            <a:extLst>
              <a:ext uri="{FF2B5EF4-FFF2-40B4-BE49-F238E27FC236}">
                <a16:creationId xmlns:a16="http://schemas.microsoft.com/office/drawing/2014/main" id="{CF2EB946-E3BB-B414-37A8-960A8AA30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50" y="87420"/>
            <a:ext cx="826883" cy="555409"/>
          </a:xfrm>
          <a:prstGeom prst="rect">
            <a:avLst/>
          </a:prstGeom>
        </p:spPr>
      </p:pic>
      <p:sp>
        <p:nvSpPr>
          <p:cNvPr id="7" name="Rectangle à coins arrondis 75">
            <a:extLst>
              <a:ext uri="{FF2B5EF4-FFF2-40B4-BE49-F238E27FC236}">
                <a16:creationId xmlns:a16="http://schemas.microsoft.com/office/drawing/2014/main" id="{E0955473-7AD1-4899-40DF-CE2957311C46}"/>
              </a:ext>
              <a:ext uri="{C183D7F6-B498-43B3-948B-1728B52AA6E4}">
                <adec:decorative xmlns:adec="http://schemas.microsoft.com/office/drawing/2017/decorative" val="1"/>
              </a:ext>
            </a:extLst>
          </p:cNvPr>
          <p:cNvSpPr/>
          <p:nvPr/>
        </p:nvSpPr>
        <p:spPr>
          <a:xfrm>
            <a:off x="1297975" y="652308"/>
            <a:ext cx="9596049" cy="560290"/>
          </a:xfrm>
          <a:prstGeom prst="roundRect">
            <a:avLst>
              <a:gd name="adj" fmla="val 50000"/>
            </a:avLst>
          </a:prstGeom>
          <a:solidFill>
            <a:srgbClr val="EBBDA9">
              <a:alpha val="5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1"/>
          </a:p>
        </p:txBody>
      </p:sp>
      <p:sp>
        <p:nvSpPr>
          <p:cNvPr id="5" name="ZoneTexte 4">
            <a:extLst>
              <a:ext uri="{FF2B5EF4-FFF2-40B4-BE49-F238E27FC236}">
                <a16:creationId xmlns:a16="http://schemas.microsoft.com/office/drawing/2014/main" id="{A52245E3-7AD4-8398-85A2-06795F2178F6}"/>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V10</a:t>
            </a:r>
          </a:p>
        </p:txBody>
      </p:sp>
    </p:spTree>
    <p:extLst>
      <p:ext uri="{BB962C8B-B14F-4D97-AF65-F5344CB8AC3E}">
        <p14:creationId xmlns:p14="http://schemas.microsoft.com/office/powerpoint/2010/main" val="2933204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3811665" y="932453"/>
            <a:ext cx="7929762" cy="460594"/>
          </a:xfrm>
        </p:spPr>
        <p:txBody>
          <a:bodyPr>
            <a:noAutofit/>
          </a:bodyPr>
          <a:lstStyle/>
          <a:p>
            <a:r>
              <a:rPr lang="fr-FR" sz="3200" dirty="0">
                <a:solidFill>
                  <a:srgbClr val="752864"/>
                </a:solidFill>
                <a:latin typeface="Poppins" panose="00000500000000000000" pitchFamily="2" charset="0"/>
                <a:cs typeface="Poppins" panose="00000500000000000000" pitchFamily="2" charset="0"/>
              </a:rPr>
              <a:t>Politique qualité</a:t>
            </a:r>
            <a:br>
              <a:rPr lang="fr-FR" sz="3200" dirty="0">
                <a:solidFill>
                  <a:srgbClr val="752864"/>
                </a:solidFill>
                <a:latin typeface="Poppins" panose="00000500000000000000" pitchFamily="2" charset="0"/>
                <a:cs typeface="Poppins" panose="00000500000000000000" pitchFamily="2" charset="0"/>
              </a:rPr>
            </a:br>
            <a:endParaRPr lang="fr-FR" sz="3200" i="1" dirty="0">
              <a:solidFill>
                <a:srgbClr val="752864"/>
              </a:solidFill>
              <a:latin typeface="Poppins" panose="00000500000000000000" pitchFamily="2" charset="0"/>
              <a:cs typeface="Poppins" panose="00000500000000000000" pitchFamily="2" charset="0"/>
            </a:endParaRPr>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0" y="1393047"/>
            <a:ext cx="12057017" cy="5321263"/>
          </a:xfrm>
        </p:spPr>
        <p:txBody>
          <a:bodyPr numCol="2">
            <a:noAutofit/>
          </a:bodyPr>
          <a:lstStyle/>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Depuis sa création en 2011, NEST FOR ALL a pour vocation d’offrir un suivi médical complet et de qualité aux familles en Afrique. Nos patients sont notre raison d’être et nos ressources humaines le moteur de notre succès, pour partager et entretenir avec nos partenaires l’amélioration de nos performances.</a:t>
            </a:r>
          </a:p>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C’est ainsi que dans le secteur très exigent de la Santé, NEST FOR ALL poursuit ses objectifs de satisfaction des besoins et exigences de ses patients, des exigences légales et réglementaires et celles de ses partenaires.</a:t>
            </a:r>
          </a:p>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Pour soutenir sa vision d’être une société de référence pour le suivi de la famille en Afrique, NEST FOR ALL s’engage dans une démarche d’amélioration continue, à travers la mise en place d’un système de management qualité afin de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Apporter à nos patients les meilleurs soins possibles tout en assurant conseil, prévention et écoute pour une prise en charge dans des conditions optimales de sécurité et de confort ;</a:t>
            </a:r>
            <a:endParaRPr lang="fr-FR" sz="1200" dirty="0">
              <a:latin typeface="Poppins" panose="00000500000000000000" pitchFamily="2" charset="0"/>
              <a:ea typeface="Calibri" panose="020F0502020204030204" pitchFamily="34" charset="0"/>
              <a:cs typeface="Poppins" panose="00000500000000000000" pitchFamily="2" charset="0"/>
            </a:endParaRP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Innover pour améliorer l’expérience du patient et des parties intéressées et la qualité des soins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Optimiser l’organisation et atteindre les objectifs de performance de l’entreprise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Faire du retour d’expérience, de l’évaluation de nos pratiques et de la gestion des risques axée sur la prévention le socle de notre culture de qualité et de sécurité des soins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Offrir des conditions de travail permettant au personnel de s’épanouir et d’exprimer au mieux ses compétences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Permettre le développement des compétences et l’évolution du personnel en favorisant la formation permanente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Etablir et entretenir la relation de confiance avec l’ensemble de nos partenaires.</a:t>
            </a:r>
          </a:p>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Gage d’une véritable culture d’établissement basée sur la recherche permanente du progrès, cette politique qualité doit être comprise, partagée et mise en œuvre au quotidien par tous afin de garantir son succès.	</a:t>
            </a:r>
          </a:p>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NEST FOR ALL s’engage à promouvoir et développer avec toute l’équipe un système de management qualité soutenant notre dynamique d’excellence, gage de pérennité de notre entreprise.</a:t>
            </a:r>
          </a:p>
          <a:p>
            <a:pPr marL="0" indent="0">
              <a:buNone/>
            </a:pPr>
            <a:endParaRPr lang="fr-FR" sz="1200" dirty="0">
              <a:latin typeface="Poppins" panose="00000500000000000000" pitchFamily="2" charset="0"/>
              <a:cs typeface="Poppins" panose="00000500000000000000" pitchFamily="2" charset="0"/>
            </a:endParaRPr>
          </a:p>
          <a:p>
            <a:pPr marL="0" indent="0" algn="r">
              <a:buNone/>
            </a:pPr>
            <a:r>
              <a:rPr lang="fr-FR" sz="1200" dirty="0">
                <a:latin typeface="Poppins" panose="00000500000000000000" pitchFamily="2" charset="0"/>
                <a:cs typeface="Poppins" panose="00000500000000000000" pitchFamily="2" charset="0"/>
              </a:rPr>
              <a:t>Khadidiatou Diop Nakoulima, Présidente</a:t>
            </a:r>
          </a:p>
        </p:txBody>
      </p:sp>
      <p:pic>
        <p:nvPicPr>
          <p:cNvPr id="5" name="Image 4">
            <a:extLst>
              <a:ext uri="{FF2B5EF4-FFF2-40B4-BE49-F238E27FC236}">
                <a16:creationId xmlns:a16="http://schemas.microsoft.com/office/drawing/2014/main" id="{9BF58179-1E4F-6EA4-2788-23841C0C1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50" y="87420"/>
            <a:ext cx="826883" cy="555409"/>
          </a:xfrm>
          <a:prstGeom prst="rect">
            <a:avLst/>
          </a:prstGeom>
        </p:spPr>
      </p:pic>
      <p:sp>
        <p:nvSpPr>
          <p:cNvPr id="6" name="Rectangle à coins arrondis 75">
            <a:extLst>
              <a:ext uri="{FF2B5EF4-FFF2-40B4-BE49-F238E27FC236}">
                <a16:creationId xmlns:a16="http://schemas.microsoft.com/office/drawing/2014/main" id="{47ADF348-4303-AB7D-A0B7-B9FBD4A39B7E}"/>
              </a:ext>
              <a:ext uri="{C183D7F6-B498-43B3-948B-1728B52AA6E4}">
                <adec:decorative xmlns:adec="http://schemas.microsoft.com/office/drawing/2017/decorative" val="1"/>
              </a:ext>
            </a:extLst>
          </p:cNvPr>
          <p:cNvSpPr/>
          <p:nvPr/>
        </p:nvSpPr>
        <p:spPr>
          <a:xfrm>
            <a:off x="1297975" y="652308"/>
            <a:ext cx="9596049" cy="560290"/>
          </a:xfrm>
          <a:prstGeom prst="roundRect">
            <a:avLst>
              <a:gd name="adj" fmla="val 50000"/>
            </a:avLst>
          </a:prstGeom>
          <a:solidFill>
            <a:srgbClr val="EBBDA9">
              <a:alpha val="5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1"/>
          </a:p>
        </p:txBody>
      </p:sp>
      <p:sp>
        <p:nvSpPr>
          <p:cNvPr id="4" name="ZoneTexte 3">
            <a:extLst>
              <a:ext uri="{FF2B5EF4-FFF2-40B4-BE49-F238E27FC236}">
                <a16:creationId xmlns:a16="http://schemas.microsoft.com/office/drawing/2014/main" id="{BEFF885D-642B-1D34-726C-6762222F8B62}"/>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V10</a:t>
            </a:r>
          </a:p>
        </p:txBody>
      </p:sp>
    </p:spTree>
    <p:extLst>
      <p:ext uri="{BB962C8B-B14F-4D97-AF65-F5344CB8AC3E}">
        <p14:creationId xmlns:p14="http://schemas.microsoft.com/office/powerpoint/2010/main" val="3886320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2977304" y="430887"/>
            <a:ext cx="6153444" cy="855115"/>
          </a:xfrm>
        </p:spPr>
        <p:txBody>
          <a:bodyPr>
            <a:normAutofit/>
          </a:bodyPr>
          <a:lstStyle/>
          <a:p>
            <a:r>
              <a:rPr lang="fr-FR" sz="2800" dirty="0">
                <a:solidFill>
                  <a:srgbClr val="752864"/>
                </a:solidFill>
                <a:latin typeface="Poppins" panose="00000500000000000000" pitchFamily="2" charset="0"/>
                <a:cs typeface="Poppins" panose="00000500000000000000" pitchFamily="2" charset="0"/>
              </a:rPr>
              <a:t>Cartographie des processus</a:t>
            </a:r>
            <a:endParaRPr lang="fr-FR" sz="2800" i="1" dirty="0">
              <a:solidFill>
                <a:srgbClr val="752864"/>
              </a:solidFill>
              <a:latin typeface="Poppins" panose="00000500000000000000" pitchFamily="2" charset="0"/>
              <a:cs typeface="Poppins" panose="00000500000000000000" pitchFamily="2" charset="0"/>
            </a:endParaRPr>
          </a:p>
        </p:txBody>
      </p:sp>
      <p:pic>
        <p:nvPicPr>
          <p:cNvPr id="3" name="Image 2">
            <a:extLst>
              <a:ext uri="{FF2B5EF4-FFF2-40B4-BE49-F238E27FC236}">
                <a16:creationId xmlns:a16="http://schemas.microsoft.com/office/drawing/2014/main" id="{2A0AE683-939B-76F0-22D1-11D09BCAB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50" y="87420"/>
            <a:ext cx="826883" cy="555409"/>
          </a:xfrm>
          <a:prstGeom prst="rect">
            <a:avLst/>
          </a:prstGeom>
        </p:spPr>
      </p:pic>
      <p:sp>
        <p:nvSpPr>
          <p:cNvPr id="6" name="Rectangle à coins arrondis 75">
            <a:extLst>
              <a:ext uri="{FF2B5EF4-FFF2-40B4-BE49-F238E27FC236}">
                <a16:creationId xmlns:a16="http://schemas.microsoft.com/office/drawing/2014/main" id="{7E4BFE41-95DA-83E1-D19A-1E921237ABCA}"/>
              </a:ext>
              <a:ext uri="{C183D7F6-B498-43B3-948B-1728B52AA6E4}">
                <adec:decorative xmlns:adec="http://schemas.microsoft.com/office/drawing/2017/decorative" val="1"/>
              </a:ext>
            </a:extLst>
          </p:cNvPr>
          <p:cNvSpPr/>
          <p:nvPr/>
        </p:nvSpPr>
        <p:spPr>
          <a:xfrm>
            <a:off x="1256001" y="578299"/>
            <a:ext cx="9596049" cy="560290"/>
          </a:xfrm>
          <a:prstGeom prst="roundRect">
            <a:avLst>
              <a:gd name="adj" fmla="val 50000"/>
            </a:avLst>
          </a:prstGeom>
          <a:solidFill>
            <a:srgbClr val="EBBDA9">
              <a:alpha val="5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1"/>
          </a:p>
        </p:txBody>
      </p:sp>
      <p:sp>
        <p:nvSpPr>
          <p:cNvPr id="5" name="ZoneTexte 4">
            <a:extLst>
              <a:ext uri="{FF2B5EF4-FFF2-40B4-BE49-F238E27FC236}">
                <a16:creationId xmlns:a16="http://schemas.microsoft.com/office/drawing/2014/main" id="{D903A03A-B571-FD79-BABA-C2A45F4489A4}"/>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V10</a:t>
            </a:r>
          </a:p>
        </p:txBody>
      </p:sp>
      <p:pic>
        <p:nvPicPr>
          <p:cNvPr id="7" name="Image 6" descr="Une image contenant texte, capture d’écran, Police, diagramme&#10;&#10;Le contenu généré par l’IA peut être incorrect.">
            <a:extLst>
              <a:ext uri="{FF2B5EF4-FFF2-40B4-BE49-F238E27FC236}">
                <a16:creationId xmlns:a16="http://schemas.microsoft.com/office/drawing/2014/main" id="{E5186402-280C-E497-6C03-9D8518260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53" y="1138589"/>
            <a:ext cx="10824094" cy="5566187"/>
          </a:xfrm>
          <a:prstGeom prst="rect">
            <a:avLst/>
          </a:prstGeom>
        </p:spPr>
      </p:pic>
    </p:spTree>
    <p:extLst>
      <p:ext uri="{BB962C8B-B14F-4D97-AF65-F5344CB8AC3E}">
        <p14:creationId xmlns:p14="http://schemas.microsoft.com/office/powerpoint/2010/main" val="3037684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2004186" y="99478"/>
            <a:ext cx="10515600" cy="1325563"/>
          </a:xfrm>
        </p:spPr>
        <p:txBody>
          <a:bodyPr>
            <a:normAutofit/>
          </a:bodyPr>
          <a:lstStyle/>
          <a:p>
            <a:r>
              <a:rPr lang="fr-FR" sz="3200" dirty="0">
                <a:solidFill>
                  <a:srgbClr val="752864"/>
                </a:solidFill>
                <a:latin typeface="Poppins" panose="00000500000000000000" pitchFamily="2" charset="0"/>
                <a:cs typeface="Poppins" panose="00000500000000000000" pitchFamily="2" charset="0"/>
              </a:rPr>
              <a:t>Présentation des pilotes et copilotes</a:t>
            </a:r>
            <a:endParaRPr lang="fr-FR" sz="3200" i="1" dirty="0">
              <a:solidFill>
                <a:srgbClr val="752864"/>
              </a:solidFill>
              <a:latin typeface="Poppins" panose="00000500000000000000" pitchFamily="2" charset="0"/>
              <a:cs typeface="Poppins" panose="00000500000000000000" pitchFamily="2" charset="0"/>
            </a:endParaRPr>
          </a:p>
        </p:txBody>
      </p:sp>
      <p:sp>
        <p:nvSpPr>
          <p:cNvPr id="3" name="Rectangle à coins arrondis 75">
            <a:extLst>
              <a:ext uri="{FF2B5EF4-FFF2-40B4-BE49-F238E27FC236}">
                <a16:creationId xmlns:a16="http://schemas.microsoft.com/office/drawing/2014/main" id="{62F1E1FC-66A6-5132-BF36-0B1D0A51C479}"/>
              </a:ext>
              <a:ext uri="{C183D7F6-B498-43B3-948B-1728B52AA6E4}">
                <adec:decorative xmlns:adec="http://schemas.microsoft.com/office/drawing/2017/decorative" val="1"/>
              </a:ext>
            </a:extLst>
          </p:cNvPr>
          <p:cNvSpPr/>
          <p:nvPr/>
        </p:nvSpPr>
        <p:spPr>
          <a:xfrm>
            <a:off x="1355508" y="477050"/>
            <a:ext cx="9316847" cy="560290"/>
          </a:xfrm>
          <a:prstGeom prst="roundRect">
            <a:avLst>
              <a:gd name="adj" fmla="val 50000"/>
            </a:avLst>
          </a:prstGeom>
          <a:solidFill>
            <a:srgbClr val="EBBDA9">
              <a:alpha val="5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1"/>
          </a:p>
        </p:txBody>
      </p:sp>
      <p:pic>
        <p:nvPicPr>
          <p:cNvPr id="8" name="Image 7">
            <a:extLst>
              <a:ext uri="{FF2B5EF4-FFF2-40B4-BE49-F238E27FC236}">
                <a16:creationId xmlns:a16="http://schemas.microsoft.com/office/drawing/2014/main" id="{60831582-5CCA-5DD9-11FE-AF2FD300A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50" y="87420"/>
            <a:ext cx="826883" cy="555409"/>
          </a:xfrm>
          <a:prstGeom prst="rect">
            <a:avLst/>
          </a:prstGeom>
        </p:spPr>
      </p:pic>
      <p:sp>
        <p:nvSpPr>
          <p:cNvPr id="6" name="ZoneTexte 5">
            <a:extLst>
              <a:ext uri="{FF2B5EF4-FFF2-40B4-BE49-F238E27FC236}">
                <a16:creationId xmlns:a16="http://schemas.microsoft.com/office/drawing/2014/main" id="{50598989-5873-C0C3-CAC0-31B9EA76C446}"/>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V10</a:t>
            </a:r>
          </a:p>
        </p:txBody>
      </p:sp>
      <p:graphicFrame>
        <p:nvGraphicFramePr>
          <p:cNvPr id="11" name="Diagramme 10">
            <a:extLst>
              <a:ext uri="{FF2B5EF4-FFF2-40B4-BE49-F238E27FC236}">
                <a16:creationId xmlns:a16="http://schemas.microsoft.com/office/drawing/2014/main" id="{C0EBFA3B-F332-DA7C-C985-33302F37D59F}"/>
              </a:ext>
            </a:extLst>
          </p:cNvPr>
          <p:cNvGraphicFramePr/>
          <p:nvPr>
            <p:extLst>
              <p:ext uri="{D42A27DB-BD31-4B8C-83A1-F6EECF244321}">
                <p14:modId xmlns:p14="http://schemas.microsoft.com/office/powerpoint/2010/main" val="3914295626"/>
              </p:ext>
            </p:extLst>
          </p:nvPr>
        </p:nvGraphicFramePr>
        <p:xfrm>
          <a:off x="71120" y="1170923"/>
          <a:ext cx="12049760" cy="5687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7968353"/>
      </p:ext>
    </p:extLst>
  </p:cSld>
  <p:clrMapOvr>
    <a:masterClrMapping/>
  </p:clrMapOvr>
</p:sld>
</file>

<file path=ppt/theme/theme1.xml><?xml version="1.0" encoding="utf-8"?>
<a:theme xmlns:a="http://schemas.openxmlformats.org/drawingml/2006/main" name="Thème Office">
  <a:themeElements>
    <a:clrScheme name="NEST">
      <a:dk1>
        <a:sysClr val="windowText" lastClr="000000"/>
      </a:dk1>
      <a:lt1>
        <a:sysClr val="window" lastClr="FFFFFF"/>
      </a:lt1>
      <a:dk2>
        <a:srgbClr val="44546A"/>
      </a:dk2>
      <a:lt2>
        <a:srgbClr val="E7E6E6"/>
      </a:lt2>
      <a:accent1>
        <a:srgbClr val="752864"/>
      </a:accent1>
      <a:accent2>
        <a:srgbClr val="EBBDA9"/>
      </a:accent2>
      <a:accent3>
        <a:srgbClr val="7BBBB2"/>
      </a:accent3>
      <a:accent4>
        <a:srgbClr val="752864"/>
      </a:accent4>
      <a:accent5>
        <a:srgbClr val="EBBDA9"/>
      </a:accent5>
      <a:accent6>
        <a:srgbClr val="7BBBB2"/>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3496C2-30B3-40CB-ACDC-46FFFFC8A138}">
  <ds:schemaRefs>
    <ds:schemaRef ds:uri="http://schemas.microsoft.com/sharepoint/v3/contenttype/forms"/>
  </ds:schemaRefs>
</ds:datastoreItem>
</file>

<file path=customXml/itemProps2.xml><?xml version="1.0" encoding="utf-8"?>
<ds:datastoreItem xmlns:ds="http://schemas.openxmlformats.org/officeDocument/2006/customXml" ds:itemID="{5E6028FB-6012-4967-A451-C2FAE951FE25}">
  <ds:schemaRefs>
    <ds:schemaRef ds:uri="71af3243-3dd4-4a8d-8c0d-dd76da1f02a5"/>
    <ds:schemaRef ds:uri="http://schemas.openxmlformats.org/package/2006/metadata/core-properties"/>
    <ds:schemaRef ds:uri="http://purl.org/dc/elements/1.1/"/>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16c05727-aa75-4e4a-9b5f-8a80a1165891"/>
    <ds:schemaRef ds:uri="http://schemas.microsoft.com/office/2006/metadata/properties"/>
  </ds:schemaRefs>
</ds:datastoreItem>
</file>

<file path=customXml/itemProps3.xml><?xml version="1.0" encoding="utf-8"?>
<ds:datastoreItem xmlns:ds="http://schemas.openxmlformats.org/officeDocument/2006/customXml" ds:itemID="{5E4CC17A-C7FA-42F7-A285-99975430EB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TotalTime>
  <Words>477</Words>
  <Application>Microsoft Office PowerPoint</Application>
  <PresentationFormat>Grand écran</PresentationFormat>
  <Paragraphs>54</Paragraphs>
  <Slides>5</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vt:i4>
      </vt:variant>
    </vt:vector>
  </HeadingPairs>
  <TitlesOfParts>
    <vt:vector size="13" baseType="lpstr">
      <vt:lpstr>Arial</vt:lpstr>
      <vt:lpstr>Calibri</vt:lpstr>
      <vt:lpstr>Calibri Light</vt:lpstr>
      <vt:lpstr>PoPPINS</vt:lpstr>
      <vt:lpstr>PoPPINS</vt:lpstr>
      <vt:lpstr>Poppins </vt:lpstr>
      <vt:lpstr>Wingdings</vt:lpstr>
      <vt:lpstr>Thème Office</vt:lpstr>
      <vt:lpstr>Diapositive de tableau de bord 1</vt:lpstr>
      <vt:lpstr>Domaine et Périmètre d’application</vt:lpstr>
      <vt:lpstr>Politique qualité </vt:lpstr>
      <vt:lpstr>Cartographie des processus</vt:lpstr>
      <vt:lpstr>Présentation des pilotes et copilotes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Lauriane Le Flour</cp:lastModifiedBy>
  <cp:revision>9</cp:revision>
  <dcterms:created xsi:type="dcterms:W3CDTF">2023-10-20T15:14:08Z</dcterms:created>
  <dcterms:modified xsi:type="dcterms:W3CDTF">2026-01-30T18:55:19Z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