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90" r:id="rId2"/>
    <p:sldId id="282" r:id="rId3"/>
    <p:sldId id="299" r:id="rId4"/>
    <p:sldId id="300" r:id="rId5"/>
    <p:sldId id="284" r:id="rId6"/>
    <p:sldId id="285" r:id="rId7"/>
    <p:sldId id="301" r:id="rId8"/>
    <p:sldId id="287" r:id="rId9"/>
    <p:sldId id="286" r:id="rId10"/>
    <p:sldId id="289" r:id="rId11"/>
    <p:sldId id="296" r:id="rId12"/>
    <p:sldId id="294" r:id="rId13"/>
    <p:sldId id="276" r:id="rId14"/>
    <p:sldId id="277" r:id="rId15"/>
    <p:sldId id="288" r:id="rId16"/>
  </p:sldIdLst>
  <p:sldSz cx="9144000" cy="6858000" type="screen4x3"/>
  <p:notesSz cx="6889750" cy="96075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DF5F"/>
    <a:srgbClr val="7C6F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E3500D0-C2E2-443B-B32B-00E00B44B3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64E2D64-73B2-4D4C-9922-8BAE651F2E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60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B6A79-0DEA-49E2-9953-05B55608E201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A7DD696-7C99-4020-9543-B0EFD532FB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6538"/>
            <a:ext cx="29860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E1DD37-80CC-44D9-8D16-33F14AA59E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126538"/>
            <a:ext cx="29860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4C9E4-C2E4-4351-BBB7-DB58F53690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125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E133C-3275-47A3-97F1-83C0BFE42AAE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84288" y="1201738"/>
            <a:ext cx="432117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975" y="4624388"/>
            <a:ext cx="5511800" cy="3783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26538"/>
            <a:ext cx="29860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075" y="9126538"/>
            <a:ext cx="29860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E4E74-7F2C-43CA-96E3-E1978C570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402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84288" y="1201738"/>
            <a:ext cx="4321175" cy="32416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4E74-7F2C-43CA-96E3-E1978C570D4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036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403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40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49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57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78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033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06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75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069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072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D6E63-17D8-4965-94F3-583188D8810D}" type="datetimeFigureOut">
              <a:rPr lang="fr-FR" smtClean="0"/>
              <a:t>18/11/2019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50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1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85D24EB0-F2BD-438B-B891-F85921BEC39D}"/>
              </a:ext>
            </a:extLst>
          </p:cNvPr>
          <p:cNvSpPr txBox="1"/>
          <p:nvPr/>
        </p:nvSpPr>
        <p:spPr>
          <a:xfrm>
            <a:off x="2581745" y="428468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RDC au niveau de l’escalier 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1A1329A-547F-4B53-84C3-718C0235C8C5}"/>
              </a:ext>
            </a:extLst>
          </p:cNvPr>
          <p:cNvSpPr/>
          <p:nvPr/>
        </p:nvSpPr>
        <p:spPr>
          <a:xfrm>
            <a:off x="92386" y="4795299"/>
            <a:ext cx="8949451" cy="1805363"/>
          </a:xfrm>
          <a:prstGeom prst="roundRect">
            <a:avLst/>
          </a:prstGeom>
          <a:solidFill>
            <a:srgbClr val="7C6F8C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AFBF231-CEAF-4B57-8004-78BD034CB01F}"/>
              </a:ext>
            </a:extLst>
          </p:cNvPr>
          <p:cNvCxnSpPr/>
          <p:nvPr/>
        </p:nvCxnSpPr>
        <p:spPr>
          <a:xfrm>
            <a:off x="1234587" y="5359875"/>
            <a:ext cx="0" cy="67762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D67F5BC5-6D9A-459D-94F7-6125C8AE6B09}"/>
              </a:ext>
            </a:extLst>
          </p:cNvPr>
          <p:cNvSpPr txBox="1"/>
          <p:nvPr/>
        </p:nvSpPr>
        <p:spPr>
          <a:xfrm>
            <a:off x="493466" y="5190150"/>
            <a:ext cx="600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29" name="Graphique 28" descr="Lit">
            <a:extLst>
              <a:ext uri="{FF2B5EF4-FFF2-40B4-BE49-F238E27FC236}">
                <a16:creationId xmlns:a16="http://schemas.microsoft.com/office/drawing/2014/main" id="{69CE4C3C-828B-40BC-B7A8-584786BD72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5590" y="5532205"/>
            <a:ext cx="822012" cy="922710"/>
          </a:xfrm>
          <a:prstGeom prst="rect">
            <a:avLst/>
          </a:prstGeom>
        </p:spPr>
      </p:pic>
      <p:pic>
        <p:nvPicPr>
          <p:cNvPr id="33" name="Graphique 32" descr="Informations">
            <a:extLst>
              <a:ext uri="{FF2B5EF4-FFF2-40B4-BE49-F238E27FC236}">
                <a16:creationId xmlns:a16="http://schemas.microsoft.com/office/drawing/2014/main" id="{67FCE417-0121-49C1-A5E3-4664CF5C1B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87793" y="4961493"/>
            <a:ext cx="709809" cy="796761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2C9CFA5-15C4-4E29-BCC5-4E330E938875}"/>
              </a:ext>
            </a:extLst>
          </p:cNvPr>
          <p:cNvSpPr txBox="1"/>
          <p:nvPr/>
        </p:nvSpPr>
        <p:spPr>
          <a:xfrm>
            <a:off x="2370109" y="5067485"/>
            <a:ext cx="175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Accueil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7B5F0D5-720E-444E-ADBE-C7A72A26E4BC}"/>
              </a:ext>
            </a:extLst>
          </p:cNvPr>
          <p:cNvSpPr txBox="1"/>
          <p:nvPr/>
        </p:nvSpPr>
        <p:spPr>
          <a:xfrm>
            <a:off x="2370913" y="5754440"/>
            <a:ext cx="3585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 1-Anta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51D27F53-CCFA-404A-977C-F123EDCD0D8C}"/>
              </a:ext>
            </a:extLst>
          </p:cNvPr>
          <p:cNvSpPr/>
          <p:nvPr/>
        </p:nvSpPr>
        <p:spPr>
          <a:xfrm>
            <a:off x="92364" y="2821163"/>
            <a:ext cx="8950857" cy="1805363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C76143E-B9BC-427B-8C16-539DF8CC0D77}"/>
              </a:ext>
            </a:extLst>
          </p:cNvPr>
          <p:cNvSpPr txBox="1"/>
          <p:nvPr/>
        </p:nvSpPr>
        <p:spPr>
          <a:xfrm>
            <a:off x="493466" y="3215702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57" name="Graphique 56" descr="Lit">
            <a:extLst>
              <a:ext uri="{FF2B5EF4-FFF2-40B4-BE49-F238E27FC236}">
                <a16:creationId xmlns:a16="http://schemas.microsoft.com/office/drawing/2014/main" id="{AD7830EB-318A-4597-982A-39ACEF0FA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6313" y="3494332"/>
            <a:ext cx="822012" cy="922710"/>
          </a:xfrm>
          <a:prstGeom prst="rect">
            <a:avLst/>
          </a:prstGeom>
        </p:spPr>
      </p:pic>
      <p:sp>
        <p:nvSpPr>
          <p:cNvPr id="59" name="ZoneTexte 58">
            <a:extLst>
              <a:ext uri="{FF2B5EF4-FFF2-40B4-BE49-F238E27FC236}">
                <a16:creationId xmlns:a16="http://schemas.microsoft.com/office/drawing/2014/main" id="{E18B4ECF-01CB-4726-9E07-41F8BD272717}"/>
              </a:ext>
            </a:extLst>
          </p:cNvPr>
          <p:cNvSpPr txBox="1"/>
          <p:nvPr/>
        </p:nvSpPr>
        <p:spPr>
          <a:xfrm>
            <a:off x="2415351" y="3090715"/>
            <a:ext cx="467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Salles de consultation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B89414C9-EE5C-4A98-9877-7E0A5C953EDF}"/>
              </a:ext>
            </a:extLst>
          </p:cNvPr>
          <p:cNvSpPr txBox="1"/>
          <p:nvPr/>
        </p:nvSpPr>
        <p:spPr>
          <a:xfrm>
            <a:off x="2374726" y="3748965"/>
            <a:ext cx="7069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2-Ndella, 3-Rose, 4-Amira</a:t>
            </a:r>
          </a:p>
        </p:txBody>
      </p:sp>
      <p:pic>
        <p:nvPicPr>
          <p:cNvPr id="61" name="Graphique 60" descr="Stéthoscope">
            <a:extLst>
              <a:ext uri="{FF2B5EF4-FFF2-40B4-BE49-F238E27FC236}">
                <a16:creationId xmlns:a16="http://schemas.microsoft.com/office/drawing/2014/main" id="{76ABA268-DE80-41B6-8F54-6AD25B1DEB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82599" y="3065962"/>
            <a:ext cx="565062" cy="634283"/>
          </a:xfrm>
          <a:prstGeom prst="rect">
            <a:avLst/>
          </a:prstGeom>
        </p:spPr>
      </p:pic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01FD88B6-F9F6-4942-9389-1E18D3B5784D}"/>
              </a:ext>
            </a:extLst>
          </p:cNvPr>
          <p:cNvSpPr/>
          <p:nvPr/>
        </p:nvSpPr>
        <p:spPr>
          <a:xfrm>
            <a:off x="106648" y="938289"/>
            <a:ext cx="8935752" cy="1739934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1D449835-9E29-4AF4-B95A-0131E277884E}"/>
              </a:ext>
            </a:extLst>
          </p:cNvPr>
          <p:cNvCxnSpPr/>
          <p:nvPr/>
        </p:nvCxnSpPr>
        <p:spPr>
          <a:xfrm>
            <a:off x="1234587" y="1437500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0F5DCD3F-4A2D-4CE5-A039-47C01D84C84D}"/>
              </a:ext>
            </a:extLst>
          </p:cNvPr>
          <p:cNvSpPr txBox="1"/>
          <p:nvPr/>
        </p:nvSpPr>
        <p:spPr>
          <a:xfrm>
            <a:off x="493466" y="1263971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30" name="Graphique 29" descr="Lit">
            <a:extLst>
              <a:ext uri="{FF2B5EF4-FFF2-40B4-BE49-F238E27FC236}">
                <a16:creationId xmlns:a16="http://schemas.microsoft.com/office/drawing/2014/main" id="{DD29525B-92CE-40FA-A1CA-C107F9F84F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7028" y="1284249"/>
            <a:ext cx="827964" cy="889270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BAC58007-B3DB-4DD8-BEC0-322354882E51}"/>
              </a:ext>
            </a:extLst>
          </p:cNvPr>
          <p:cNvSpPr txBox="1"/>
          <p:nvPr/>
        </p:nvSpPr>
        <p:spPr>
          <a:xfrm>
            <a:off x="2370109" y="1511620"/>
            <a:ext cx="60145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	5-Aïssatou, 6-Awa, </a:t>
            </a:r>
          </a:p>
          <a:p>
            <a:r>
              <a:rPr lang="fr-FR" sz="3200" b="1" dirty="0">
                <a:solidFill>
                  <a:schemeClr val="lt1"/>
                </a:solidFill>
              </a:rPr>
              <a:t>				7-Mame Diarra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46DD5BC-F371-4B61-9B2C-F876352EFF91}"/>
              </a:ext>
            </a:extLst>
          </p:cNvPr>
          <p:cNvSpPr txBox="1"/>
          <p:nvPr/>
        </p:nvSpPr>
        <p:spPr>
          <a:xfrm>
            <a:off x="5370802" y="428468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SPRINT pour imprimer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888D7910-E3F2-4113-9526-B91974F54421}"/>
              </a:ext>
            </a:extLst>
          </p:cNvPr>
          <p:cNvCxnSpPr/>
          <p:nvPr/>
        </p:nvCxnSpPr>
        <p:spPr>
          <a:xfrm>
            <a:off x="1234587" y="3377129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739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4AC43F-14C2-4528-B770-EB633A532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778" y="2489493"/>
            <a:ext cx="7886700" cy="1325563"/>
          </a:xfrm>
        </p:spPr>
        <p:txBody>
          <a:bodyPr/>
          <a:lstStyle/>
          <a:p>
            <a:r>
              <a:rPr lang="fr-FR" dirty="0"/>
              <a:t>Autres modèles</a:t>
            </a:r>
          </a:p>
        </p:txBody>
      </p:sp>
    </p:spTree>
    <p:extLst>
      <p:ext uri="{BB962C8B-B14F-4D97-AF65-F5344CB8AC3E}">
        <p14:creationId xmlns:p14="http://schemas.microsoft.com/office/powerpoint/2010/main" val="2857168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7F323AB-225F-4ECE-A6BB-FF4A1E657BC8}"/>
              </a:ext>
            </a:extLst>
          </p:cNvPr>
          <p:cNvSpPr txBox="1"/>
          <p:nvPr/>
        </p:nvSpPr>
        <p:spPr>
          <a:xfrm>
            <a:off x="1421733" y="2311186"/>
            <a:ext cx="61797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400" dirty="0">
                <a:solidFill>
                  <a:srgbClr val="9FDF5F"/>
                </a:solidFill>
              </a:rPr>
              <a:t>Cuisine</a:t>
            </a:r>
          </a:p>
        </p:txBody>
      </p:sp>
    </p:spTree>
    <p:extLst>
      <p:ext uri="{BB962C8B-B14F-4D97-AF65-F5344CB8AC3E}">
        <p14:creationId xmlns:p14="http://schemas.microsoft.com/office/powerpoint/2010/main" val="765127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7F323AB-225F-4ECE-A6BB-FF4A1E657BC8}"/>
              </a:ext>
            </a:extLst>
          </p:cNvPr>
          <p:cNvSpPr txBox="1"/>
          <p:nvPr/>
        </p:nvSpPr>
        <p:spPr>
          <a:xfrm>
            <a:off x="525806" y="2736059"/>
            <a:ext cx="100122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0" dirty="0">
                <a:solidFill>
                  <a:srgbClr val="9FDF5F"/>
                </a:solidFill>
              </a:rPr>
              <a:t>Mame Diarra</a:t>
            </a:r>
          </a:p>
        </p:txBody>
      </p:sp>
    </p:spTree>
    <p:extLst>
      <p:ext uri="{BB962C8B-B14F-4D97-AF65-F5344CB8AC3E}">
        <p14:creationId xmlns:p14="http://schemas.microsoft.com/office/powerpoint/2010/main" val="943175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60349565-9FF3-4408-AFF2-0B98750FF905}"/>
              </a:ext>
            </a:extLst>
          </p:cNvPr>
          <p:cNvSpPr txBox="1"/>
          <p:nvPr/>
        </p:nvSpPr>
        <p:spPr>
          <a:xfrm>
            <a:off x="2560446" y="1179305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Flèche pour usager ascenseur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5A5AAB8-FCBD-4D2D-A475-19BA109F2C90}"/>
              </a:ext>
            </a:extLst>
          </p:cNvPr>
          <p:cNvSpPr txBox="1"/>
          <p:nvPr/>
        </p:nvSpPr>
        <p:spPr>
          <a:xfrm>
            <a:off x="1701850" y="3498419"/>
            <a:ext cx="3043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9FDF5F"/>
                </a:solidFill>
              </a:rPr>
              <a:t>Gynécologue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6C8B7CD-11B2-460D-8EEC-E1D3E38555DF}"/>
              </a:ext>
            </a:extLst>
          </p:cNvPr>
          <p:cNvSpPr txBox="1"/>
          <p:nvPr/>
        </p:nvSpPr>
        <p:spPr>
          <a:xfrm>
            <a:off x="1701850" y="4057506"/>
            <a:ext cx="3043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7C6F8C"/>
                </a:solidFill>
              </a:rPr>
              <a:t>Salle d’attente</a:t>
            </a:r>
          </a:p>
        </p:txBody>
      </p:sp>
      <p:pic>
        <p:nvPicPr>
          <p:cNvPr id="19" name="Graphique 18" descr="Stéthoscope">
            <a:extLst>
              <a:ext uri="{FF2B5EF4-FFF2-40B4-BE49-F238E27FC236}">
                <a16:creationId xmlns:a16="http://schemas.microsoft.com/office/drawing/2014/main" id="{34AB27D2-595D-4555-B5D3-46248F1F0A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498" y="3498419"/>
            <a:ext cx="456691" cy="490260"/>
          </a:xfrm>
          <a:prstGeom prst="rect">
            <a:avLst/>
          </a:prstGeom>
        </p:spPr>
      </p:pic>
      <p:pic>
        <p:nvPicPr>
          <p:cNvPr id="22" name="Graphique 21" descr="Informations">
            <a:extLst>
              <a:ext uri="{FF2B5EF4-FFF2-40B4-BE49-F238E27FC236}">
                <a16:creationId xmlns:a16="http://schemas.microsoft.com/office/drawing/2014/main" id="{B4DBFBA4-932F-4163-BCCC-952EBD6ECC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059" y="4011584"/>
            <a:ext cx="573677" cy="615845"/>
          </a:xfrm>
          <a:prstGeom prst="rect">
            <a:avLst/>
          </a:prstGeom>
        </p:spPr>
      </p:pic>
      <p:sp>
        <p:nvSpPr>
          <p:cNvPr id="25" name="Flèche : gauche 24">
            <a:extLst>
              <a:ext uri="{FF2B5EF4-FFF2-40B4-BE49-F238E27FC236}">
                <a16:creationId xmlns:a16="http://schemas.microsoft.com/office/drawing/2014/main" id="{D052AD4D-96BA-4A78-B654-58DBFA280A0F}"/>
              </a:ext>
            </a:extLst>
          </p:cNvPr>
          <p:cNvSpPr/>
          <p:nvPr/>
        </p:nvSpPr>
        <p:spPr>
          <a:xfrm rot="10800000">
            <a:off x="471059" y="2233589"/>
            <a:ext cx="8428447" cy="3658666"/>
          </a:xfrm>
          <a:prstGeom prst="leftArrow">
            <a:avLst/>
          </a:prstGeom>
          <a:noFill/>
          <a:ln w="762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C6F8C"/>
              </a:solidFill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521B8117-67E2-4321-B355-2367425A2695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413" y="3520888"/>
            <a:ext cx="2452505" cy="97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584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>
            <a:extLst>
              <a:ext uri="{FF2B5EF4-FFF2-40B4-BE49-F238E27FC236}">
                <a16:creationId xmlns:a16="http://schemas.microsoft.com/office/drawing/2014/main" id="{AF6FBBE0-FF43-4E10-849D-166EDDA3FFD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30" y="475883"/>
            <a:ext cx="1944370" cy="564515"/>
          </a:xfrm>
          <a:prstGeom prst="rect">
            <a:avLst/>
          </a:prstGeom>
        </p:spPr>
      </p:pic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39EF5945-9C52-48B2-BD65-159E4698FD62}"/>
              </a:ext>
            </a:extLst>
          </p:cNvPr>
          <p:cNvSpPr/>
          <p:nvPr/>
        </p:nvSpPr>
        <p:spPr>
          <a:xfrm>
            <a:off x="1156270" y="4882128"/>
            <a:ext cx="7126954" cy="1620966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35F4A77A-7571-426E-AC58-B391C4DF944B}"/>
              </a:ext>
            </a:extLst>
          </p:cNvPr>
          <p:cNvCxnSpPr/>
          <p:nvPr/>
        </p:nvCxnSpPr>
        <p:spPr>
          <a:xfrm>
            <a:off x="2271575" y="5414759"/>
            <a:ext cx="0" cy="60841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F332D6C5-A366-46AA-80DC-7E7F23FCF3C1}"/>
              </a:ext>
            </a:extLst>
          </p:cNvPr>
          <p:cNvSpPr txBox="1"/>
          <p:nvPr/>
        </p:nvSpPr>
        <p:spPr>
          <a:xfrm>
            <a:off x="1416938" y="5139463"/>
            <a:ext cx="763645" cy="1038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46" name="Graphique 45" descr="Lit">
            <a:extLst>
              <a:ext uri="{FF2B5EF4-FFF2-40B4-BE49-F238E27FC236}">
                <a16:creationId xmlns:a16="http://schemas.microsoft.com/office/drawing/2014/main" id="{CE8B2B61-5935-4F66-8FD4-1B4020F1F1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4834" y="5522261"/>
            <a:ext cx="773037" cy="828466"/>
          </a:xfrm>
          <a:prstGeom prst="rect">
            <a:avLst/>
          </a:prstGeom>
        </p:spPr>
      </p:pic>
      <p:pic>
        <p:nvPicPr>
          <p:cNvPr id="47" name="Graphique 46" descr="Informations">
            <a:extLst>
              <a:ext uri="{FF2B5EF4-FFF2-40B4-BE49-F238E27FC236}">
                <a16:creationId xmlns:a16="http://schemas.microsoft.com/office/drawing/2014/main" id="{2B2122EB-CBBF-443F-85AC-C4F952BB3D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29520" y="5003588"/>
            <a:ext cx="667519" cy="715381"/>
          </a:xfrm>
          <a:prstGeom prst="rect">
            <a:avLst/>
          </a:prstGeom>
        </p:spPr>
      </p:pic>
      <p:sp>
        <p:nvSpPr>
          <p:cNvPr id="48" name="ZoneTexte 47">
            <a:extLst>
              <a:ext uri="{FF2B5EF4-FFF2-40B4-BE49-F238E27FC236}">
                <a16:creationId xmlns:a16="http://schemas.microsoft.com/office/drawing/2014/main" id="{1AD7202B-A5B4-42B1-A2F9-17894D5CD5F7}"/>
              </a:ext>
            </a:extLst>
          </p:cNvPr>
          <p:cNvSpPr txBox="1"/>
          <p:nvPr/>
        </p:nvSpPr>
        <p:spPr>
          <a:xfrm>
            <a:off x="3326837" y="5125230"/>
            <a:ext cx="1302106" cy="47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Accueil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76DA4085-4512-4C31-A59D-3BE3E46FA564}"/>
              </a:ext>
            </a:extLst>
          </p:cNvPr>
          <p:cNvSpPr txBox="1"/>
          <p:nvPr/>
        </p:nvSpPr>
        <p:spPr>
          <a:xfrm>
            <a:off x="3326841" y="5727061"/>
            <a:ext cx="2661967" cy="47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Chambre 1-Anta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22B8EEF8-2B57-423C-9DF9-A637AB498EEA}"/>
              </a:ext>
            </a:extLst>
          </p:cNvPr>
          <p:cNvSpPr/>
          <p:nvPr/>
        </p:nvSpPr>
        <p:spPr>
          <a:xfrm>
            <a:off x="1128199" y="3127053"/>
            <a:ext cx="7126954" cy="1620966"/>
          </a:xfrm>
          <a:prstGeom prst="roundRect">
            <a:avLst/>
          </a:prstGeom>
          <a:solidFill>
            <a:srgbClr val="7C6F8C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576ED143-F04B-4AF5-B795-C58062DE2A61}"/>
              </a:ext>
            </a:extLst>
          </p:cNvPr>
          <p:cNvCxnSpPr/>
          <p:nvPr/>
        </p:nvCxnSpPr>
        <p:spPr>
          <a:xfrm>
            <a:off x="2243503" y="3659684"/>
            <a:ext cx="0" cy="60841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>
            <a:extLst>
              <a:ext uri="{FF2B5EF4-FFF2-40B4-BE49-F238E27FC236}">
                <a16:creationId xmlns:a16="http://schemas.microsoft.com/office/drawing/2014/main" id="{0EFD0EA2-6316-437B-8A85-386E99D548D6}"/>
              </a:ext>
            </a:extLst>
          </p:cNvPr>
          <p:cNvSpPr txBox="1"/>
          <p:nvPr/>
        </p:nvSpPr>
        <p:spPr>
          <a:xfrm>
            <a:off x="1388867" y="3384388"/>
            <a:ext cx="763645" cy="1038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53" name="Graphique 52" descr="Lit">
            <a:extLst>
              <a:ext uri="{FF2B5EF4-FFF2-40B4-BE49-F238E27FC236}">
                <a16:creationId xmlns:a16="http://schemas.microsoft.com/office/drawing/2014/main" id="{87C8B811-70E3-4DBB-AC65-90469DCFD6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6762" y="3767187"/>
            <a:ext cx="773037" cy="828466"/>
          </a:xfrm>
          <a:prstGeom prst="rect">
            <a:avLst/>
          </a:prstGeom>
        </p:spPr>
      </p:pic>
      <p:sp>
        <p:nvSpPr>
          <p:cNvPr id="54" name="ZoneTexte 53">
            <a:extLst>
              <a:ext uri="{FF2B5EF4-FFF2-40B4-BE49-F238E27FC236}">
                <a16:creationId xmlns:a16="http://schemas.microsoft.com/office/drawing/2014/main" id="{F2AD85D9-7875-427A-8652-B37AF83B3508}"/>
              </a:ext>
            </a:extLst>
          </p:cNvPr>
          <p:cNvSpPr txBox="1"/>
          <p:nvPr/>
        </p:nvSpPr>
        <p:spPr>
          <a:xfrm>
            <a:off x="3277015" y="3389182"/>
            <a:ext cx="3579360" cy="47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Salles de consultation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68275399-A58F-493D-8179-3A349769E0BC}"/>
              </a:ext>
            </a:extLst>
          </p:cNvPr>
          <p:cNvSpPr txBox="1"/>
          <p:nvPr/>
        </p:nvSpPr>
        <p:spPr>
          <a:xfrm>
            <a:off x="3277015" y="3973068"/>
            <a:ext cx="5410638" cy="47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Chambres 2-Ndella, 3-Rose, 4-Amira</a:t>
            </a:r>
          </a:p>
        </p:txBody>
      </p:sp>
      <p:pic>
        <p:nvPicPr>
          <p:cNvPr id="56" name="Graphique 55" descr="Stéthoscope">
            <a:extLst>
              <a:ext uri="{FF2B5EF4-FFF2-40B4-BE49-F238E27FC236}">
                <a16:creationId xmlns:a16="http://schemas.microsoft.com/office/drawing/2014/main" id="{AB3C43CC-BBE1-49E5-A02E-69AA8F7A32C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97578" y="3258222"/>
            <a:ext cx="531396" cy="569498"/>
          </a:xfrm>
          <a:prstGeom prst="rect">
            <a:avLst/>
          </a:prstGeom>
        </p:spPr>
      </p:pic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5696C94B-A362-4A2B-8FAF-E1E4F88D7EA7}"/>
              </a:ext>
            </a:extLst>
          </p:cNvPr>
          <p:cNvSpPr/>
          <p:nvPr/>
        </p:nvSpPr>
        <p:spPr>
          <a:xfrm>
            <a:off x="1156270" y="1373060"/>
            <a:ext cx="7126954" cy="1620966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30352A70-564F-44BD-B57F-1DBF0B4225EB}"/>
              </a:ext>
            </a:extLst>
          </p:cNvPr>
          <p:cNvCxnSpPr/>
          <p:nvPr/>
        </p:nvCxnSpPr>
        <p:spPr>
          <a:xfrm>
            <a:off x="2271574" y="1905691"/>
            <a:ext cx="0" cy="60841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>
            <a:extLst>
              <a:ext uri="{FF2B5EF4-FFF2-40B4-BE49-F238E27FC236}">
                <a16:creationId xmlns:a16="http://schemas.microsoft.com/office/drawing/2014/main" id="{66E784AA-85FD-4FBE-BB5A-ACE365E1C49D}"/>
              </a:ext>
            </a:extLst>
          </p:cNvPr>
          <p:cNvSpPr txBox="1"/>
          <p:nvPr/>
        </p:nvSpPr>
        <p:spPr>
          <a:xfrm>
            <a:off x="1416938" y="1630395"/>
            <a:ext cx="763645" cy="1038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60" name="Graphique 59" descr="Lit">
            <a:extLst>
              <a:ext uri="{FF2B5EF4-FFF2-40B4-BE49-F238E27FC236}">
                <a16:creationId xmlns:a16="http://schemas.microsoft.com/office/drawing/2014/main" id="{27F6579F-6F2A-4F87-A3FA-6EED4E00BB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41247" y="1728107"/>
            <a:ext cx="773037" cy="828466"/>
          </a:xfrm>
          <a:prstGeom prst="rect">
            <a:avLst/>
          </a:prstGeom>
        </p:spPr>
      </p:pic>
      <p:sp>
        <p:nvSpPr>
          <p:cNvPr id="61" name="ZoneTexte 60">
            <a:extLst>
              <a:ext uri="{FF2B5EF4-FFF2-40B4-BE49-F238E27FC236}">
                <a16:creationId xmlns:a16="http://schemas.microsoft.com/office/drawing/2014/main" id="{5A1C975C-B7CD-4236-949B-D2037BA3B564}"/>
              </a:ext>
            </a:extLst>
          </p:cNvPr>
          <p:cNvSpPr txBox="1"/>
          <p:nvPr/>
        </p:nvSpPr>
        <p:spPr>
          <a:xfrm>
            <a:off x="3326837" y="1751016"/>
            <a:ext cx="4108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Chambres 5-Aïssatou, 6-Awa, 7-Mame Diarra</a:t>
            </a:r>
          </a:p>
        </p:txBody>
      </p:sp>
    </p:spTree>
    <p:extLst>
      <p:ext uri="{BB962C8B-B14F-4D97-AF65-F5344CB8AC3E}">
        <p14:creationId xmlns:p14="http://schemas.microsoft.com/office/powerpoint/2010/main" val="1042708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60349565-9FF3-4408-AFF2-0B98750FF905}"/>
              </a:ext>
            </a:extLst>
          </p:cNvPr>
          <p:cNvSpPr txBox="1"/>
          <p:nvPr/>
        </p:nvSpPr>
        <p:spPr>
          <a:xfrm>
            <a:off x="2931454" y="56289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RDC à droite du bloc (1)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83694ED3-0E3A-446D-AB1F-0EAC932A2E95}"/>
              </a:ext>
            </a:extLst>
          </p:cNvPr>
          <p:cNvGrpSpPr/>
          <p:nvPr/>
        </p:nvGrpSpPr>
        <p:grpSpPr>
          <a:xfrm>
            <a:off x="147786" y="195648"/>
            <a:ext cx="8876145" cy="6567055"/>
            <a:chOff x="490147" y="624859"/>
            <a:chExt cx="8385998" cy="6145396"/>
          </a:xfrm>
        </p:grpSpPr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66EE9661-B4E7-45AD-BA94-B10A769FACEB}"/>
                </a:ext>
              </a:extLst>
            </p:cNvPr>
            <p:cNvGrpSpPr/>
            <p:nvPr/>
          </p:nvGrpSpPr>
          <p:grpSpPr>
            <a:xfrm>
              <a:off x="752040" y="5148325"/>
              <a:ext cx="551761" cy="602625"/>
              <a:chOff x="6066692" y="2276391"/>
              <a:chExt cx="606670" cy="564515"/>
            </a:xfrm>
          </p:grpSpPr>
          <p:sp>
            <p:nvSpPr>
              <p:cNvPr id="8" name="Rectangle : coins arrondis 7">
                <a:extLst>
                  <a:ext uri="{FF2B5EF4-FFF2-40B4-BE49-F238E27FC236}">
                    <a16:creationId xmlns:a16="http://schemas.microsoft.com/office/drawing/2014/main" id="{428648A4-03C0-4D6B-8BB3-5152DA044FA5}"/>
                  </a:ext>
                </a:extLst>
              </p:cNvPr>
              <p:cNvSpPr/>
              <p:nvPr/>
            </p:nvSpPr>
            <p:spPr>
              <a:xfrm>
                <a:off x="6066692" y="2276391"/>
                <a:ext cx="606670" cy="564515"/>
              </a:xfrm>
              <a:prstGeom prst="roundRect">
                <a:avLst/>
              </a:prstGeom>
              <a:noFill/>
              <a:ln w="38100"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Flèche : haut 8">
                <a:extLst>
                  <a:ext uri="{FF2B5EF4-FFF2-40B4-BE49-F238E27FC236}">
                    <a16:creationId xmlns:a16="http://schemas.microsoft.com/office/drawing/2014/main" id="{157A1F6E-C671-4D20-8E32-80E9F635E705}"/>
                  </a:ext>
                </a:extLst>
              </p:cNvPr>
              <p:cNvSpPr/>
              <p:nvPr/>
            </p:nvSpPr>
            <p:spPr>
              <a:xfrm>
                <a:off x="6159648" y="2358547"/>
                <a:ext cx="184638" cy="369277"/>
              </a:xfrm>
              <a:prstGeom prst="upArrow">
                <a:avLst/>
              </a:prstGeom>
              <a:solidFill>
                <a:srgbClr val="7C6F8C"/>
              </a:solidFill>
              <a:ln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Flèche : haut 9">
                <a:extLst>
                  <a:ext uri="{FF2B5EF4-FFF2-40B4-BE49-F238E27FC236}">
                    <a16:creationId xmlns:a16="http://schemas.microsoft.com/office/drawing/2014/main" id="{3B31014E-5A22-406E-87F2-47D594CFC774}"/>
                  </a:ext>
                </a:extLst>
              </p:cNvPr>
              <p:cNvSpPr/>
              <p:nvPr/>
            </p:nvSpPr>
            <p:spPr>
              <a:xfrm rot="10800000">
                <a:off x="6381019" y="2374349"/>
                <a:ext cx="184638" cy="369277"/>
              </a:xfrm>
              <a:prstGeom prst="upArrow">
                <a:avLst/>
              </a:prstGeom>
              <a:solidFill>
                <a:srgbClr val="7C6F8C"/>
              </a:solidFill>
              <a:ln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5" name="Flèche : gauche 14">
              <a:extLst>
                <a:ext uri="{FF2B5EF4-FFF2-40B4-BE49-F238E27FC236}">
                  <a16:creationId xmlns:a16="http://schemas.microsoft.com/office/drawing/2014/main" id="{AA1D98DA-5446-4056-AE24-C739C8B51880}"/>
                </a:ext>
              </a:extLst>
            </p:cNvPr>
            <p:cNvSpPr/>
            <p:nvPr/>
          </p:nvSpPr>
          <p:spPr>
            <a:xfrm rot="10800000">
              <a:off x="490147" y="624859"/>
              <a:ext cx="8385998" cy="3010165"/>
            </a:xfrm>
            <a:prstGeom prst="leftArrow">
              <a:avLst/>
            </a:prstGeom>
            <a:solidFill>
              <a:srgbClr val="7C6F8C"/>
            </a:solidFill>
            <a:ln w="19050">
              <a:solidFill>
                <a:srgbClr val="7C6F8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0D1A5ECD-0D3E-4358-B2A4-7658B2929682}"/>
                </a:ext>
              </a:extLst>
            </p:cNvPr>
            <p:cNvSpPr txBox="1"/>
            <p:nvPr/>
          </p:nvSpPr>
          <p:spPr>
            <a:xfrm>
              <a:off x="1625074" y="1489306"/>
              <a:ext cx="3177852" cy="489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rgbClr val="9FDF5F"/>
                  </a:solidFill>
                </a:rPr>
                <a:t>Chambre 1 - Anta</a:t>
              </a:r>
            </a:p>
          </p:txBody>
        </p:sp>
        <p:pic>
          <p:nvPicPr>
            <p:cNvPr id="17" name="Graphique 16" descr="Lit">
              <a:extLst>
                <a:ext uri="{FF2B5EF4-FFF2-40B4-BE49-F238E27FC236}">
                  <a16:creationId xmlns:a16="http://schemas.microsoft.com/office/drawing/2014/main" id="{79121AF6-C591-40FF-9B06-0E04A0575A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95790" y="1307640"/>
              <a:ext cx="693660" cy="782905"/>
            </a:xfrm>
            <a:prstGeom prst="rect">
              <a:avLst/>
            </a:prstGeom>
          </p:spPr>
        </p:pic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3A972376-5E50-43D5-9C19-522E3B7FEDA2}"/>
                </a:ext>
              </a:extLst>
            </p:cNvPr>
            <p:cNvSpPr txBox="1"/>
            <p:nvPr/>
          </p:nvSpPr>
          <p:spPr>
            <a:xfrm>
              <a:off x="1640065" y="2129942"/>
              <a:ext cx="3177852" cy="489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rgbClr val="9FDF5F"/>
                  </a:solidFill>
                </a:rPr>
                <a:t>Ascenseur</a:t>
              </a:r>
            </a:p>
          </p:txBody>
        </p:sp>
        <p:sp>
          <p:nvSpPr>
            <p:cNvPr id="24" name="Flèche : gauche 23">
              <a:extLst>
                <a:ext uri="{FF2B5EF4-FFF2-40B4-BE49-F238E27FC236}">
                  <a16:creationId xmlns:a16="http://schemas.microsoft.com/office/drawing/2014/main" id="{8C84184D-7A13-4018-84A0-537A74415011}"/>
                </a:ext>
              </a:extLst>
            </p:cNvPr>
            <p:cNvSpPr/>
            <p:nvPr/>
          </p:nvSpPr>
          <p:spPr>
            <a:xfrm rot="10800000">
              <a:off x="490147" y="3760090"/>
              <a:ext cx="8385998" cy="3010165"/>
            </a:xfrm>
            <a:prstGeom prst="leftArrow">
              <a:avLst/>
            </a:prstGeom>
            <a:solidFill>
              <a:srgbClr val="9FDF5F"/>
            </a:solidFill>
            <a:ln w="19050">
              <a:solidFill>
                <a:srgbClr val="7C6F8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0E3B2D09-29B4-46C2-8858-B0E9AA2ABFC2}"/>
                </a:ext>
              </a:extLst>
            </p:cNvPr>
            <p:cNvSpPr txBox="1"/>
            <p:nvPr/>
          </p:nvSpPr>
          <p:spPr>
            <a:xfrm>
              <a:off x="1625074" y="4587175"/>
              <a:ext cx="3177852" cy="489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rgbClr val="7C6F8C"/>
                  </a:solidFill>
                </a:rPr>
                <a:t>Chambre 1 - Anta</a:t>
              </a:r>
            </a:p>
          </p:txBody>
        </p:sp>
        <p:pic>
          <p:nvPicPr>
            <p:cNvPr id="26" name="Graphique 25" descr="Lit">
              <a:extLst>
                <a:ext uri="{FF2B5EF4-FFF2-40B4-BE49-F238E27FC236}">
                  <a16:creationId xmlns:a16="http://schemas.microsoft.com/office/drawing/2014/main" id="{9A29C672-E189-4B1C-9BDB-2C115E27C55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95790" y="4405509"/>
              <a:ext cx="693660" cy="782905"/>
            </a:xfrm>
            <a:prstGeom prst="rect">
              <a:avLst/>
            </a:prstGeom>
          </p:spPr>
        </p:pic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06F94905-6A21-4E5A-9E76-DE9DE42CDBBB}"/>
                </a:ext>
              </a:extLst>
            </p:cNvPr>
            <p:cNvSpPr txBox="1"/>
            <p:nvPr/>
          </p:nvSpPr>
          <p:spPr>
            <a:xfrm>
              <a:off x="1640065" y="5227811"/>
              <a:ext cx="3177852" cy="489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rgbClr val="7C6F8C"/>
                  </a:solidFill>
                </a:rPr>
                <a:t>Ascenseur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8EAADCB4-B3DB-484E-B17D-6693AE2FF190}"/>
                </a:ext>
              </a:extLst>
            </p:cNvPr>
            <p:cNvGrpSpPr/>
            <p:nvPr/>
          </p:nvGrpSpPr>
          <p:grpSpPr>
            <a:xfrm>
              <a:off x="761608" y="2090545"/>
              <a:ext cx="582015" cy="595078"/>
              <a:chOff x="6066692" y="2276391"/>
              <a:chExt cx="606670" cy="564515"/>
            </a:xfrm>
          </p:grpSpPr>
          <p:sp>
            <p:nvSpPr>
              <p:cNvPr id="33" name="Rectangle : coins arrondis 32">
                <a:extLst>
                  <a:ext uri="{FF2B5EF4-FFF2-40B4-BE49-F238E27FC236}">
                    <a16:creationId xmlns:a16="http://schemas.microsoft.com/office/drawing/2014/main" id="{9199B732-CFC8-43AA-AB41-380FD2EA6ED4}"/>
                  </a:ext>
                </a:extLst>
              </p:cNvPr>
              <p:cNvSpPr/>
              <p:nvPr/>
            </p:nvSpPr>
            <p:spPr>
              <a:xfrm>
                <a:off x="6066692" y="2276391"/>
                <a:ext cx="606670" cy="564515"/>
              </a:xfrm>
              <a:prstGeom prst="roundRect">
                <a:avLst/>
              </a:prstGeom>
              <a:noFill/>
              <a:ln w="38100">
                <a:solidFill>
                  <a:srgbClr val="9FDF5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4" name="Flèche : haut 33">
                <a:extLst>
                  <a:ext uri="{FF2B5EF4-FFF2-40B4-BE49-F238E27FC236}">
                    <a16:creationId xmlns:a16="http://schemas.microsoft.com/office/drawing/2014/main" id="{A6FF9D1B-492B-480C-A26E-7C9A085FE5F0}"/>
                  </a:ext>
                </a:extLst>
              </p:cNvPr>
              <p:cNvSpPr/>
              <p:nvPr/>
            </p:nvSpPr>
            <p:spPr>
              <a:xfrm>
                <a:off x="6159648" y="2358547"/>
                <a:ext cx="184638" cy="369277"/>
              </a:xfrm>
              <a:prstGeom prst="upArrow">
                <a:avLst/>
              </a:prstGeom>
              <a:solidFill>
                <a:srgbClr val="9FDF5F"/>
              </a:solidFill>
              <a:ln>
                <a:solidFill>
                  <a:srgbClr val="9FDF5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5" name="Flèche : haut 34">
                <a:extLst>
                  <a:ext uri="{FF2B5EF4-FFF2-40B4-BE49-F238E27FC236}">
                    <a16:creationId xmlns:a16="http://schemas.microsoft.com/office/drawing/2014/main" id="{1B3339DF-DCD0-4A57-8782-67B5B20E77A4}"/>
                  </a:ext>
                </a:extLst>
              </p:cNvPr>
              <p:cNvSpPr/>
              <p:nvPr/>
            </p:nvSpPr>
            <p:spPr>
              <a:xfrm rot="10800000">
                <a:off x="6381019" y="2374349"/>
                <a:ext cx="184638" cy="369277"/>
              </a:xfrm>
              <a:prstGeom prst="upArrow">
                <a:avLst/>
              </a:prstGeom>
              <a:solidFill>
                <a:srgbClr val="9FDF5F"/>
              </a:solidFill>
              <a:ln>
                <a:solidFill>
                  <a:srgbClr val="9FDF5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105E80B9-6B4D-4746-B03C-60B7B4D91EDF}"/>
                </a:ext>
              </a:extLst>
            </p:cNvPr>
            <p:cNvSpPr/>
            <p:nvPr/>
          </p:nvSpPr>
          <p:spPr>
            <a:xfrm>
              <a:off x="5595617" y="1716150"/>
              <a:ext cx="2569027" cy="85026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7C6F8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8" name="Image 17">
              <a:extLst>
                <a:ext uri="{FF2B5EF4-FFF2-40B4-BE49-F238E27FC236}">
                  <a16:creationId xmlns:a16="http://schemas.microsoft.com/office/drawing/2014/main" id="{D3C874F3-3AA8-4956-8BDC-FCD969006D62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0055" y="1741481"/>
              <a:ext cx="2440154" cy="799606"/>
            </a:xfrm>
            <a:prstGeom prst="rect">
              <a:avLst/>
            </a:prstGeom>
          </p:spPr>
        </p:pic>
        <p:sp>
          <p:nvSpPr>
            <p:cNvPr id="45" name="Rectangle : coins arrondis 44">
              <a:extLst>
                <a:ext uri="{FF2B5EF4-FFF2-40B4-BE49-F238E27FC236}">
                  <a16:creationId xmlns:a16="http://schemas.microsoft.com/office/drawing/2014/main" id="{AB768948-C12B-4119-92C2-54D695804006}"/>
                </a:ext>
              </a:extLst>
            </p:cNvPr>
            <p:cNvSpPr/>
            <p:nvPr/>
          </p:nvSpPr>
          <p:spPr>
            <a:xfrm>
              <a:off x="5595616" y="4726317"/>
              <a:ext cx="2569027" cy="85026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9FDF5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>
              <a:extLst>
                <a:ext uri="{FF2B5EF4-FFF2-40B4-BE49-F238E27FC236}">
                  <a16:creationId xmlns:a16="http://schemas.microsoft.com/office/drawing/2014/main" id="{CF8B0774-129D-483C-97BC-E3C968063FE7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0055" y="4771247"/>
              <a:ext cx="2440154" cy="799606"/>
            </a:xfrm>
            <a:prstGeom prst="rect">
              <a:avLst/>
            </a:prstGeom>
          </p:spPr>
        </p:pic>
        <p:grpSp>
          <p:nvGrpSpPr>
            <p:cNvPr id="46" name="Groupe 45">
              <a:extLst>
                <a:ext uri="{FF2B5EF4-FFF2-40B4-BE49-F238E27FC236}">
                  <a16:creationId xmlns:a16="http://schemas.microsoft.com/office/drawing/2014/main" id="{D3C51A67-C8A8-4AE4-BDFF-1D4A70250509}"/>
                </a:ext>
              </a:extLst>
            </p:cNvPr>
            <p:cNvGrpSpPr/>
            <p:nvPr/>
          </p:nvGrpSpPr>
          <p:grpSpPr>
            <a:xfrm>
              <a:off x="767785" y="5168369"/>
              <a:ext cx="551761" cy="602625"/>
              <a:chOff x="6066692" y="2276391"/>
              <a:chExt cx="606670" cy="564515"/>
            </a:xfrm>
          </p:grpSpPr>
          <p:sp>
            <p:nvSpPr>
              <p:cNvPr id="47" name="Rectangle : coins arrondis 46">
                <a:extLst>
                  <a:ext uri="{FF2B5EF4-FFF2-40B4-BE49-F238E27FC236}">
                    <a16:creationId xmlns:a16="http://schemas.microsoft.com/office/drawing/2014/main" id="{F6FBCBB8-ECCC-45CD-8108-9521B673D5C0}"/>
                  </a:ext>
                </a:extLst>
              </p:cNvPr>
              <p:cNvSpPr/>
              <p:nvPr/>
            </p:nvSpPr>
            <p:spPr>
              <a:xfrm>
                <a:off x="6066692" y="2276391"/>
                <a:ext cx="606670" cy="564515"/>
              </a:xfrm>
              <a:prstGeom prst="roundRect">
                <a:avLst/>
              </a:prstGeom>
              <a:noFill/>
              <a:ln w="38100"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8" name="Flèche : haut 47">
                <a:extLst>
                  <a:ext uri="{FF2B5EF4-FFF2-40B4-BE49-F238E27FC236}">
                    <a16:creationId xmlns:a16="http://schemas.microsoft.com/office/drawing/2014/main" id="{AEB25FC8-D667-4E91-B172-4BBB47AEAECD}"/>
                  </a:ext>
                </a:extLst>
              </p:cNvPr>
              <p:cNvSpPr/>
              <p:nvPr/>
            </p:nvSpPr>
            <p:spPr>
              <a:xfrm>
                <a:off x="6159648" y="2358547"/>
                <a:ext cx="184638" cy="369277"/>
              </a:xfrm>
              <a:prstGeom prst="upArrow">
                <a:avLst/>
              </a:prstGeom>
              <a:solidFill>
                <a:srgbClr val="7C6F8C"/>
              </a:solidFill>
              <a:ln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9" name="Flèche : haut 48">
                <a:extLst>
                  <a:ext uri="{FF2B5EF4-FFF2-40B4-BE49-F238E27FC236}">
                    <a16:creationId xmlns:a16="http://schemas.microsoft.com/office/drawing/2014/main" id="{E6ABC235-7CE0-41EA-B4E1-4857B0FA879D}"/>
                  </a:ext>
                </a:extLst>
              </p:cNvPr>
              <p:cNvSpPr/>
              <p:nvPr/>
            </p:nvSpPr>
            <p:spPr>
              <a:xfrm rot="10800000">
                <a:off x="6381019" y="2374349"/>
                <a:ext cx="184638" cy="369277"/>
              </a:xfrm>
              <a:prstGeom prst="upArrow">
                <a:avLst/>
              </a:prstGeom>
              <a:solidFill>
                <a:srgbClr val="7C6F8C"/>
              </a:solidFill>
              <a:ln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95723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C33EDDE4-11BD-4807-8F0B-B927D32BC14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81"/>
          <a:stretch/>
        </p:blipFill>
        <p:spPr>
          <a:xfrm>
            <a:off x="6067746" y="3186599"/>
            <a:ext cx="2295987" cy="971872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60349565-9FF3-4408-AFF2-0B98750FF905}"/>
              </a:ext>
            </a:extLst>
          </p:cNvPr>
          <p:cNvSpPr txBox="1"/>
          <p:nvPr/>
        </p:nvSpPr>
        <p:spPr>
          <a:xfrm>
            <a:off x="2885271" y="615054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RDC à droite du bloc </a:t>
            </a:r>
          </a:p>
        </p:txBody>
      </p:sp>
      <p:sp>
        <p:nvSpPr>
          <p:cNvPr id="3" name="Flèche : gauche 2">
            <a:extLst>
              <a:ext uri="{FF2B5EF4-FFF2-40B4-BE49-F238E27FC236}">
                <a16:creationId xmlns:a16="http://schemas.microsoft.com/office/drawing/2014/main" id="{9A75A673-A206-4A54-B46A-40FC10BFE9A6}"/>
              </a:ext>
            </a:extLst>
          </p:cNvPr>
          <p:cNvSpPr/>
          <p:nvPr/>
        </p:nvSpPr>
        <p:spPr>
          <a:xfrm rot="10800000">
            <a:off x="489531" y="1955010"/>
            <a:ext cx="8428447" cy="3658666"/>
          </a:xfrm>
          <a:prstGeom prst="leftArrow">
            <a:avLst/>
          </a:prstGeom>
          <a:noFill/>
          <a:ln w="20955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C97DB51-06ED-42C0-87A8-27C48861356D}"/>
              </a:ext>
            </a:extLst>
          </p:cNvPr>
          <p:cNvSpPr txBox="1"/>
          <p:nvPr/>
        </p:nvSpPr>
        <p:spPr>
          <a:xfrm>
            <a:off x="1927275" y="3430400"/>
            <a:ext cx="4094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7C6F8C"/>
                </a:solidFill>
              </a:rPr>
              <a:t>Chambre 1 - Anta</a:t>
            </a:r>
          </a:p>
        </p:txBody>
      </p:sp>
      <p:pic>
        <p:nvPicPr>
          <p:cNvPr id="14" name="Graphique 13" descr="Lit">
            <a:extLst>
              <a:ext uri="{FF2B5EF4-FFF2-40B4-BE49-F238E27FC236}">
                <a16:creationId xmlns:a16="http://schemas.microsoft.com/office/drawing/2014/main" id="{CEA317D1-6818-454C-9943-B8BC41A78F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841" y="3048572"/>
            <a:ext cx="1043252" cy="1221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162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C33EDDE4-11BD-4807-8F0B-B927D32BC14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81"/>
          <a:stretch/>
        </p:blipFill>
        <p:spPr>
          <a:xfrm>
            <a:off x="6067746" y="3186599"/>
            <a:ext cx="2295987" cy="971872"/>
          </a:xfrm>
          <a:prstGeom prst="rect">
            <a:avLst/>
          </a:prstGeom>
        </p:spPr>
      </p:pic>
      <p:sp>
        <p:nvSpPr>
          <p:cNvPr id="3" name="Flèche : gauche 2">
            <a:extLst>
              <a:ext uri="{FF2B5EF4-FFF2-40B4-BE49-F238E27FC236}">
                <a16:creationId xmlns:a16="http://schemas.microsoft.com/office/drawing/2014/main" id="{9A75A673-A206-4A54-B46A-40FC10BFE9A6}"/>
              </a:ext>
            </a:extLst>
          </p:cNvPr>
          <p:cNvSpPr/>
          <p:nvPr/>
        </p:nvSpPr>
        <p:spPr>
          <a:xfrm rot="10800000">
            <a:off x="489531" y="1955010"/>
            <a:ext cx="8428447" cy="3658666"/>
          </a:xfrm>
          <a:prstGeom prst="leftArrow">
            <a:avLst/>
          </a:prstGeom>
          <a:noFill/>
          <a:ln w="20955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C97DB51-06ED-42C0-87A8-27C48861356D}"/>
              </a:ext>
            </a:extLst>
          </p:cNvPr>
          <p:cNvSpPr txBox="1"/>
          <p:nvPr/>
        </p:nvSpPr>
        <p:spPr>
          <a:xfrm>
            <a:off x="1927275" y="3430400"/>
            <a:ext cx="4094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7C6F8C"/>
                </a:solidFill>
              </a:rPr>
              <a:t>Chambre 1 - Anta</a:t>
            </a:r>
          </a:p>
        </p:txBody>
      </p:sp>
      <p:pic>
        <p:nvPicPr>
          <p:cNvPr id="14" name="Graphique 13" descr="Lit">
            <a:extLst>
              <a:ext uri="{FF2B5EF4-FFF2-40B4-BE49-F238E27FC236}">
                <a16:creationId xmlns:a16="http://schemas.microsoft.com/office/drawing/2014/main" id="{CEA317D1-6818-454C-9943-B8BC41A78F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841" y="3048572"/>
            <a:ext cx="1043252" cy="1221707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8780019-EF29-4B1B-B244-F27112BE8046}"/>
              </a:ext>
            </a:extLst>
          </p:cNvPr>
          <p:cNvSpPr txBox="1"/>
          <p:nvPr/>
        </p:nvSpPr>
        <p:spPr>
          <a:xfrm>
            <a:off x="2760980" y="847983"/>
            <a:ext cx="445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RDC au fond du couloir </a:t>
            </a:r>
          </a:p>
        </p:txBody>
      </p:sp>
    </p:spTree>
    <p:extLst>
      <p:ext uri="{BB962C8B-B14F-4D97-AF65-F5344CB8AC3E}">
        <p14:creationId xmlns:p14="http://schemas.microsoft.com/office/powerpoint/2010/main" val="2794163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1A1329A-547F-4B53-84C3-718C0235C8C5}"/>
              </a:ext>
            </a:extLst>
          </p:cNvPr>
          <p:cNvSpPr/>
          <p:nvPr/>
        </p:nvSpPr>
        <p:spPr>
          <a:xfrm>
            <a:off x="92386" y="4795299"/>
            <a:ext cx="8949451" cy="1805363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AFBF231-CEAF-4B57-8004-78BD034CB01F}"/>
              </a:ext>
            </a:extLst>
          </p:cNvPr>
          <p:cNvCxnSpPr/>
          <p:nvPr/>
        </p:nvCxnSpPr>
        <p:spPr>
          <a:xfrm>
            <a:off x="1234587" y="5359875"/>
            <a:ext cx="0" cy="67762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D67F5BC5-6D9A-459D-94F7-6125C8AE6B09}"/>
              </a:ext>
            </a:extLst>
          </p:cNvPr>
          <p:cNvSpPr txBox="1"/>
          <p:nvPr/>
        </p:nvSpPr>
        <p:spPr>
          <a:xfrm>
            <a:off x="493466" y="5190150"/>
            <a:ext cx="600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29" name="Graphique 28" descr="Lit">
            <a:extLst>
              <a:ext uri="{FF2B5EF4-FFF2-40B4-BE49-F238E27FC236}">
                <a16:creationId xmlns:a16="http://schemas.microsoft.com/office/drawing/2014/main" id="{69CE4C3C-828B-40BC-B7A8-584786BD72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5590" y="5532205"/>
            <a:ext cx="822012" cy="922710"/>
          </a:xfrm>
          <a:prstGeom prst="rect">
            <a:avLst/>
          </a:prstGeom>
        </p:spPr>
      </p:pic>
      <p:pic>
        <p:nvPicPr>
          <p:cNvPr id="33" name="Graphique 32" descr="Informations">
            <a:extLst>
              <a:ext uri="{FF2B5EF4-FFF2-40B4-BE49-F238E27FC236}">
                <a16:creationId xmlns:a16="http://schemas.microsoft.com/office/drawing/2014/main" id="{67FCE417-0121-49C1-A5E3-4664CF5C1B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87793" y="4961493"/>
            <a:ext cx="709809" cy="796761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2C9CFA5-15C4-4E29-BCC5-4E330E938875}"/>
              </a:ext>
            </a:extLst>
          </p:cNvPr>
          <p:cNvSpPr txBox="1"/>
          <p:nvPr/>
        </p:nvSpPr>
        <p:spPr>
          <a:xfrm>
            <a:off x="2370109" y="5067485"/>
            <a:ext cx="175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Accueil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7B5F0D5-720E-444E-ADBE-C7A72A26E4BC}"/>
              </a:ext>
            </a:extLst>
          </p:cNvPr>
          <p:cNvSpPr txBox="1"/>
          <p:nvPr/>
        </p:nvSpPr>
        <p:spPr>
          <a:xfrm>
            <a:off x="2370913" y="5754440"/>
            <a:ext cx="3585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 1-Anta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51D27F53-CCFA-404A-977C-F123EDCD0D8C}"/>
              </a:ext>
            </a:extLst>
          </p:cNvPr>
          <p:cNvSpPr/>
          <p:nvPr/>
        </p:nvSpPr>
        <p:spPr>
          <a:xfrm>
            <a:off x="92364" y="2821163"/>
            <a:ext cx="8950857" cy="1805363"/>
          </a:xfrm>
          <a:prstGeom prst="roundRect">
            <a:avLst/>
          </a:prstGeom>
          <a:solidFill>
            <a:srgbClr val="7C6F8C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C76143E-B9BC-427B-8C16-539DF8CC0D77}"/>
              </a:ext>
            </a:extLst>
          </p:cNvPr>
          <p:cNvSpPr txBox="1"/>
          <p:nvPr/>
        </p:nvSpPr>
        <p:spPr>
          <a:xfrm>
            <a:off x="493466" y="3215702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57" name="Graphique 56" descr="Lit">
            <a:extLst>
              <a:ext uri="{FF2B5EF4-FFF2-40B4-BE49-F238E27FC236}">
                <a16:creationId xmlns:a16="http://schemas.microsoft.com/office/drawing/2014/main" id="{AD7830EB-318A-4597-982A-39ACEF0FA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6313" y="3494332"/>
            <a:ext cx="822012" cy="922710"/>
          </a:xfrm>
          <a:prstGeom prst="rect">
            <a:avLst/>
          </a:prstGeom>
        </p:spPr>
      </p:pic>
      <p:sp>
        <p:nvSpPr>
          <p:cNvPr id="59" name="ZoneTexte 58">
            <a:extLst>
              <a:ext uri="{FF2B5EF4-FFF2-40B4-BE49-F238E27FC236}">
                <a16:creationId xmlns:a16="http://schemas.microsoft.com/office/drawing/2014/main" id="{E18B4ECF-01CB-4726-9E07-41F8BD272717}"/>
              </a:ext>
            </a:extLst>
          </p:cNvPr>
          <p:cNvSpPr txBox="1"/>
          <p:nvPr/>
        </p:nvSpPr>
        <p:spPr>
          <a:xfrm>
            <a:off x="2415351" y="3090715"/>
            <a:ext cx="467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Salles de consultation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B89414C9-EE5C-4A98-9877-7E0A5C953EDF}"/>
              </a:ext>
            </a:extLst>
          </p:cNvPr>
          <p:cNvSpPr txBox="1"/>
          <p:nvPr/>
        </p:nvSpPr>
        <p:spPr>
          <a:xfrm>
            <a:off x="2374726" y="3748965"/>
            <a:ext cx="7069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2-Ndella, 3-Rose, 4-Amira</a:t>
            </a:r>
          </a:p>
        </p:txBody>
      </p:sp>
      <p:pic>
        <p:nvPicPr>
          <p:cNvPr id="61" name="Graphique 60" descr="Stéthoscope">
            <a:extLst>
              <a:ext uri="{FF2B5EF4-FFF2-40B4-BE49-F238E27FC236}">
                <a16:creationId xmlns:a16="http://schemas.microsoft.com/office/drawing/2014/main" id="{76ABA268-DE80-41B6-8F54-6AD25B1DEB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82599" y="3065962"/>
            <a:ext cx="565062" cy="634283"/>
          </a:xfrm>
          <a:prstGeom prst="rect">
            <a:avLst/>
          </a:prstGeom>
        </p:spPr>
      </p:pic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01FD88B6-F9F6-4942-9389-1E18D3B5784D}"/>
              </a:ext>
            </a:extLst>
          </p:cNvPr>
          <p:cNvSpPr/>
          <p:nvPr/>
        </p:nvSpPr>
        <p:spPr>
          <a:xfrm>
            <a:off x="106648" y="938289"/>
            <a:ext cx="8935752" cy="1739934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1D449835-9E29-4AF4-B95A-0131E277884E}"/>
              </a:ext>
            </a:extLst>
          </p:cNvPr>
          <p:cNvCxnSpPr/>
          <p:nvPr/>
        </p:nvCxnSpPr>
        <p:spPr>
          <a:xfrm>
            <a:off x="1234587" y="1437500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0F5DCD3F-4A2D-4CE5-A039-47C01D84C84D}"/>
              </a:ext>
            </a:extLst>
          </p:cNvPr>
          <p:cNvSpPr txBox="1"/>
          <p:nvPr/>
        </p:nvSpPr>
        <p:spPr>
          <a:xfrm>
            <a:off x="493466" y="1263971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30" name="Graphique 29" descr="Lit">
            <a:extLst>
              <a:ext uri="{FF2B5EF4-FFF2-40B4-BE49-F238E27FC236}">
                <a16:creationId xmlns:a16="http://schemas.microsoft.com/office/drawing/2014/main" id="{DD29525B-92CE-40FA-A1CA-C107F9F84F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7028" y="1284249"/>
            <a:ext cx="827964" cy="889270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BAC58007-B3DB-4DD8-BEC0-322354882E51}"/>
              </a:ext>
            </a:extLst>
          </p:cNvPr>
          <p:cNvSpPr txBox="1"/>
          <p:nvPr/>
        </p:nvSpPr>
        <p:spPr>
          <a:xfrm>
            <a:off x="2370109" y="1511620"/>
            <a:ext cx="60145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	5-Aïssatou, 6-Awa, </a:t>
            </a:r>
          </a:p>
          <a:p>
            <a:r>
              <a:rPr lang="fr-FR" sz="3200" b="1" dirty="0">
                <a:solidFill>
                  <a:schemeClr val="lt1"/>
                </a:solidFill>
              </a:rPr>
              <a:t>				7-Mame Diarra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888D7910-E3F2-4113-9526-B91974F54421}"/>
              </a:ext>
            </a:extLst>
          </p:cNvPr>
          <p:cNvCxnSpPr/>
          <p:nvPr/>
        </p:nvCxnSpPr>
        <p:spPr>
          <a:xfrm>
            <a:off x="1234587" y="3377129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420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29DEA2AE-914A-4E8F-9A9B-2B2EBE257F38}"/>
              </a:ext>
            </a:extLst>
          </p:cNvPr>
          <p:cNvSpPr txBox="1"/>
          <p:nvPr/>
        </p:nvSpPr>
        <p:spPr>
          <a:xfrm>
            <a:off x="3819185" y="263744"/>
            <a:ext cx="138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étage</a:t>
            </a: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BCD80DE2-2D13-4DCE-A0CA-AE20DEB43B0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132" y="4387550"/>
            <a:ext cx="2452505" cy="971872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0CF4267A-903D-4F5D-8A6C-E7E28232976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94" y="1480530"/>
            <a:ext cx="2452505" cy="971872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E9B86ABF-3B76-4CA0-8894-11A624DCED57}"/>
              </a:ext>
            </a:extLst>
          </p:cNvPr>
          <p:cNvSpPr txBox="1"/>
          <p:nvPr/>
        </p:nvSpPr>
        <p:spPr>
          <a:xfrm>
            <a:off x="1837654" y="4429892"/>
            <a:ext cx="2850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Généraliste</a:t>
            </a:r>
            <a:endParaRPr lang="fr-FR" sz="2400" b="1" dirty="0">
              <a:solidFill>
                <a:srgbClr val="9FDF5F"/>
              </a:solidFill>
            </a:endParaRPr>
          </a:p>
        </p:txBody>
      </p:sp>
      <p:pic>
        <p:nvPicPr>
          <p:cNvPr id="15" name="Graphique 14" descr="Lit">
            <a:extLst>
              <a:ext uri="{FF2B5EF4-FFF2-40B4-BE49-F238E27FC236}">
                <a16:creationId xmlns:a16="http://schemas.microsoft.com/office/drawing/2014/main" id="{0AAFA8F9-D759-4F45-A1BA-51AAEA355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2126" y="4916971"/>
            <a:ext cx="748480" cy="822034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0DA31AE0-BD86-432D-93B0-772A06B7EE1C}"/>
              </a:ext>
            </a:extLst>
          </p:cNvPr>
          <p:cNvSpPr txBox="1"/>
          <p:nvPr/>
        </p:nvSpPr>
        <p:spPr>
          <a:xfrm>
            <a:off x="1843166" y="4000999"/>
            <a:ext cx="2132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Pédiatre</a:t>
            </a:r>
            <a:endParaRPr lang="fr-FR" sz="4000" b="1" dirty="0">
              <a:solidFill>
                <a:srgbClr val="9FDF5F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AEBC5DE-A288-4633-B0F1-E0F0D23D0DE6}"/>
              </a:ext>
            </a:extLst>
          </p:cNvPr>
          <p:cNvSpPr txBox="1"/>
          <p:nvPr/>
        </p:nvSpPr>
        <p:spPr>
          <a:xfrm>
            <a:off x="1828235" y="5015145"/>
            <a:ext cx="42681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Chambres</a:t>
            </a:r>
            <a:r>
              <a:rPr lang="fr-FR" sz="4000" b="1" dirty="0">
                <a:solidFill>
                  <a:srgbClr val="7C6F8C"/>
                </a:solidFill>
              </a:rPr>
              <a:t> 2, 3 et 4</a:t>
            </a:r>
          </a:p>
        </p:txBody>
      </p:sp>
      <p:pic>
        <p:nvPicPr>
          <p:cNvPr id="22" name="Graphique 21" descr="Stéthoscope">
            <a:extLst>
              <a:ext uri="{FF2B5EF4-FFF2-40B4-BE49-F238E27FC236}">
                <a16:creationId xmlns:a16="http://schemas.microsoft.com/office/drawing/2014/main" id="{95D5BB03-499D-4480-A46F-700AC2FEA9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88993" y="4275810"/>
            <a:ext cx="514515" cy="565078"/>
          </a:xfrm>
          <a:prstGeom prst="rect">
            <a:avLst/>
          </a:prstGeom>
        </p:spPr>
      </p:pic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B470712B-0BF5-485A-9136-5BDBE66C2561}"/>
              </a:ext>
            </a:extLst>
          </p:cNvPr>
          <p:cNvCxnSpPr>
            <a:cxnSpLocks/>
          </p:cNvCxnSpPr>
          <p:nvPr/>
        </p:nvCxnSpPr>
        <p:spPr>
          <a:xfrm>
            <a:off x="1756831" y="4290135"/>
            <a:ext cx="0" cy="536429"/>
          </a:xfrm>
          <a:prstGeom prst="line">
            <a:avLst/>
          </a:prstGeom>
          <a:ln w="28575">
            <a:solidFill>
              <a:srgbClr val="9FDF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79EB5080-23A9-4608-82D9-B829D050A3DB}"/>
              </a:ext>
            </a:extLst>
          </p:cNvPr>
          <p:cNvSpPr txBox="1"/>
          <p:nvPr/>
        </p:nvSpPr>
        <p:spPr>
          <a:xfrm>
            <a:off x="5393063" y="1332258"/>
            <a:ext cx="2683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Gynécologue</a:t>
            </a:r>
          </a:p>
        </p:txBody>
      </p:sp>
      <p:pic>
        <p:nvPicPr>
          <p:cNvPr id="33" name="Graphique 32" descr="Stéthoscope">
            <a:extLst>
              <a:ext uri="{FF2B5EF4-FFF2-40B4-BE49-F238E27FC236}">
                <a16:creationId xmlns:a16="http://schemas.microsoft.com/office/drawing/2014/main" id="{B21619A2-2AA9-426A-A0BE-7B1686CFF1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31089" y="1306268"/>
            <a:ext cx="573695" cy="559405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BE100EA1-EE81-425B-8197-2957F92BE61D}"/>
              </a:ext>
            </a:extLst>
          </p:cNvPr>
          <p:cNvSpPr txBox="1"/>
          <p:nvPr/>
        </p:nvSpPr>
        <p:spPr>
          <a:xfrm>
            <a:off x="5417562" y="1997890"/>
            <a:ext cx="3017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Salle d’attente</a:t>
            </a:r>
          </a:p>
        </p:txBody>
      </p:sp>
      <p:pic>
        <p:nvPicPr>
          <p:cNvPr id="37" name="Graphique 36" descr="Informations">
            <a:extLst>
              <a:ext uri="{FF2B5EF4-FFF2-40B4-BE49-F238E27FC236}">
                <a16:creationId xmlns:a16="http://schemas.microsoft.com/office/drawing/2014/main" id="{4ABBF418-BEFD-4A9E-B341-C46E4C6711D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57611" y="1969704"/>
            <a:ext cx="720653" cy="702702"/>
          </a:xfrm>
          <a:prstGeom prst="rect">
            <a:avLst/>
          </a:prstGeom>
        </p:spPr>
      </p:pic>
      <p:sp>
        <p:nvSpPr>
          <p:cNvPr id="17" name="Flèche : gauche 16">
            <a:extLst>
              <a:ext uri="{FF2B5EF4-FFF2-40B4-BE49-F238E27FC236}">
                <a16:creationId xmlns:a16="http://schemas.microsoft.com/office/drawing/2014/main" id="{1B84B04E-7028-48F6-85FD-FDD6B2C4A171}"/>
              </a:ext>
            </a:extLst>
          </p:cNvPr>
          <p:cNvSpPr/>
          <p:nvPr/>
        </p:nvSpPr>
        <p:spPr>
          <a:xfrm rot="10800000">
            <a:off x="295563" y="3141849"/>
            <a:ext cx="8709453" cy="3515771"/>
          </a:xfrm>
          <a:prstGeom prst="leftArrow">
            <a:avLst/>
          </a:prstGeom>
          <a:noFill/>
          <a:ln w="1651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 : gauche 18">
            <a:extLst>
              <a:ext uri="{FF2B5EF4-FFF2-40B4-BE49-F238E27FC236}">
                <a16:creationId xmlns:a16="http://schemas.microsoft.com/office/drawing/2014/main" id="{2EBC2547-81CE-460C-84F8-B9697F6C8A94}"/>
              </a:ext>
            </a:extLst>
          </p:cNvPr>
          <p:cNvSpPr/>
          <p:nvPr/>
        </p:nvSpPr>
        <p:spPr>
          <a:xfrm>
            <a:off x="222035" y="202007"/>
            <a:ext cx="8709453" cy="3515771"/>
          </a:xfrm>
          <a:prstGeom prst="leftArrow">
            <a:avLst/>
          </a:prstGeom>
          <a:noFill/>
          <a:ln w="165100"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071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BCD80DE2-2D13-4DCE-A0CA-AE20DEB43B0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121" y="4410997"/>
            <a:ext cx="2452505" cy="971872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0CF4267A-903D-4F5D-8A6C-E7E28232976D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79"/>
          <a:stretch/>
        </p:blipFill>
        <p:spPr>
          <a:xfrm>
            <a:off x="586592" y="1495597"/>
            <a:ext cx="2244551" cy="971872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9DBD326F-C55F-45B0-9DA7-9AB83710265D}"/>
              </a:ext>
            </a:extLst>
          </p:cNvPr>
          <p:cNvSpPr txBox="1"/>
          <p:nvPr/>
        </p:nvSpPr>
        <p:spPr>
          <a:xfrm>
            <a:off x="2900084" y="395838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étage fond du couloir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FF85DB5-B6D9-49A9-BDD9-9DE63120B42F}"/>
              </a:ext>
            </a:extLst>
          </p:cNvPr>
          <p:cNvSpPr txBox="1"/>
          <p:nvPr/>
        </p:nvSpPr>
        <p:spPr>
          <a:xfrm>
            <a:off x="1855368" y="4291280"/>
            <a:ext cx="3658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Chambre 3 - Rose </a:t>
            </a:r>
          </a:p>
        </p:txBody>
      </p:sp>
      <p:pic>
        <p:nvPicPr>
          <p:cNvPr id="19" name="Graphique 18" descr="Lit">
            <a:extLst>
              <a:ext uri="{FF2B5EF4-FFF2-40B4-BE49-F238E27FC236}">
                <a16:creationId xmlns:a16="http://schemas.microsoft.com/office/drawing/2014/main" id="{DBF0206B-41C9-4B1F-9457-7F51F071B5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0538" y="4064792"/>
            <a:ext cx="804007" cy="929503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95C51EDC-B0E5-47C2-8AB4-C34C2064FC9C}"/>
              </a:ext>
            </a:extLst>
          </p:cNvPr>
          <p:cNvSpPr txBox="1"/>
          <p:nvPr/>
        </p:nvSpPr>
        <p:spPr>
          <a:xfrm>
            <a:off x="1844545" y="4910008"/>
            <a:ext cx="3935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Chambre 4 - </a:t>
            </a:r>
            <a:r>
              <a:rPr lang="fr-FR" sz="3600" b="1" dirty="0" err="1">
                <a:solidFill>
                  <a:srgbClr val="7C6F8C"/>
                </a:solidFill>
              </a:rPr>
              <a:t>Amira</a:t>
            </a:r>
            <a:endParaRPr lang="fr-FR" sz="3600" b="1" dirty="0">
              <a:solidFill>
                <a:srgbClr val="7C6F8C"/>
              </a:solidFill>
            </a:endParaRPr>
          </a:p>
        </p:txBody>
      </p:sp>
      <p:pic>
        <p:nvPicPr>
          <p:cNvPr id="24" name="Graphique 23" descr="Lit">
            <a:extLst>
              <a:ext uri="{FF2B5EF4-FFF2-40B4-BE49-F238E27FC236}">
                <a16:creationId xmlns:a16="http://schemas.microsoft.com/office/drawing/2014/main" id="{2C61B04C-E3CE-4CDF-8A10-2FE33E16F3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0538" y="4716954"/>
            <a:ext cx="804007" cy="929503"/>
          </a:xfrm>
          <a:prstGeom prst="rect">
            <a:avLst/>
          </a:prstGeom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id="{03849827-D7EE-4AD6-8AE0-D4A38F7C4E9E}"/>
              </a:ext>
            </a:extLst>
          </p:cNvPr>
          <p:cNvSpPr txBox="1"/>
          <p:nvPr/>
        </p:nvSpPr>
        <p:spPr>
          <a:xfrm>
            <a:off x="4456559" y="1658368"/>
            <a:ext cx="4056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Chambre 2 - </a:t>
            </a:r>
            <a:r>
              <a:rPr lang="fr-FR" sz="3600" b="1" dirty="0" err="1">
                <a:solidFill>
                  <a:srgbClr val="9FDF5F"/>
                </a:solidFill>
              </a:rPr>
              <a:t>Ndella</a:t>
            </a:r>
            <a:endParaRPr lang="fr-FR" sz="3600" b="1" dirty="0">
              <a:solidFill>
                <a:srgbClr val="9FDF5F"/>
              </a:solidFill>
            </a:endParaRPr>
          </a:p>
        </p:txBody>
      </p:sp>
      <p:pic>
        <p:nvPicPr>
          <p:cNvPr id="29" name="Graphique 28" descr="Lit">
            <a:extLst>
              <a:ext uri="{FF2B5EF4-FFF2-40B4-BE49-F238E27FC236}">
                <a16:creationId xmlns:a16="http://schemas.microsoft.com/office/drawing/2014/main" id="{128572C1-A693-4B43-86E1-0B21638560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78842" y="1441165"/>
            <a:ext cx="868096" cy="948953"/>
          </a:xfrm>
          <a:prstGeom prst="rect">
            <a:avLst/>
          </a:prstGeom>
        </p:spPr>
      </p:pic>
      <p:sp>
        <p:nvSpPr>
          <p:cNvPr id="13" name="Flèche : gauche 12">
            <a:extLst>
              <a:ext uri="{FF2B5EF4-FFF2-40B4-BE49-F238E27FC236}">
                <a16:creationId xmlns:a16="http://schemas.microsoft.com/office/drawing/2014/main" id="{9E55BB48-380D-4EB8-BBE2-3C71FCBA0B8F}"/>
              </a:ext>
            </a:extLst>
          </p:cNvPr>
          <p:cNvSpPr/>
          <p:nvPr/>
        </p:nvSpPr>
        <p:spPr>
          <a:xfrm>
            <a:off x="151389" y="205477"/>
            <a:ext cx="8709453" cy="3515771"/>
          </a:xfrm>
          <a:prstGeom prst="leftArrow">
            <a:avLst/>
          </a:prstGeom>
          <a:noFill/>
          <a:ln w="165100"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 : gauche 13">
            <a:extLst>
              <a:ext uri="{FF2B5EF4-FFF2-40B4-BE49-F238E27FC236}">
                <a16:creationId xmlns:a16="http://schemas.microsoft.com/office/drawing/2014/main" id="{959BEFC8-0462-4B90-8381-2237EB10E8C7}"/>
              </a:ext>
            </a:extLst>
          </p:cNvPr>
          <p:cNvSpPr/>
          <p:nvPr/>
        </p:nvSpPr>
        <p:spPr>
          <a:xfrm rot="10800000">
            <a:off x="224918" y="3126391"/>
            <a:ext cx="8709453" cy="3515771"/>
          </a:xfrm>
          <a:prstGeom prst="leftArrow">
            <a:avLst/>
          </a:prstGeom>
          <a:noFill/>
          <a:ln w="1651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740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1A1329A-547F-4B53-84C3-718C0235C8C5}"/>
              </a:ext>
            </a:extLst>
          </p:cNvPr>
          <p:cNvSpPr/>
          <p:nvPr/>
        </p:nvSpPr>
        <p:spPr>
          <a:xfrm>
            <a:off x="92386" y="4795299"/>
            <a:ext cx="8949451" cy="1805363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AFBF231-CEAF-4B57-8004-78BD034CB01F}"/>
              </a:ext>
            </a:extLst>
          </p:cNvPr>
          <p:cNvCxnSpPr/>
          <p:nvPr/>
        </p:nvCxnSpPr>
        <p:spPr>
          <a:xfrm>
            <a:off x="1234587" y="5359875"/>
            <a:ext cx="0" cy="67762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D67F5BC5-6D9A-459D-94F7-6125C8AE6B09}"/>
              </a:ext>
            </a:extLst>
          </p:cNvPr>
          <p:cNvSpPr txBox="1"/>
          <p:nvPr/>
        </p:nvSpPr>
        <p:spPr>
          <a:xfrm>
            <a:off x="493466" y="5190150"/>
            <a:ext cx="600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29" name="Graphique 28" descr="Lit">
            <a:extLst>
              <a:ext uri="{FF2B5EF4-FFF2-40B4-BE49-F238E27FC236}">
                <a16:creationId xmlns:a16="http://schemas.microsoft.com/office/drawing/2014/main" id="{69CE4C3C-828B-40BC-B7A8-584786BD72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5590" y="5532205"/>
            <a:ext cx="822012" cy="922710"/>
          </a:xfrm>
          <a:prstGeom prst="rect">
            <a:avLst/>
          </a:prstGeom>
        </p:spPr>
      </p:pic>
      <p:pic>
        <p:nvPicPr>
          <p:cNvPr id="33" name="Graphique 32" descr="Informations">
            <a:extLst>
              <a:ext uri="{FF2B5EF4-FFF2-40B4-BE49-F238E27FC236}">
                <a16:creationId xmlns:a16="http://schemas.microsoft.com/office/drawing/2014/main" id="{67FCE417-0121-49C1-A5E3-4664CF5C1B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87793" y="4961493"/>
            <a:ext cx="709809" cy="796761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2C9CFA5-15C4-4E29-BCC5-4E330E938875}"/>
              </a:ext>
            </a:extLst>
          </p:cNvPr>
          <p:cNvSpPr txBox="1"/>
          <p:nvPr/>
        </p:nvSpPr>
        <p:spPr>
          <a:xfrm>
            <a:off x="2370109" y="5067485"/>
            <a:ext cx="175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Accueil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7B5F0D5-720E-444E-ADBE-C7A72A26E4BC}"/>
              </a:ext>
            </a:extLst>
          </p:cNvPr>
          <p:cNvSpPr txBox="1"/>
          <p:nvPr/>
        </p:nvSpPr>
        <p:spPr>
          <a:xfrm>
            <a:off x="2370913" y="5754440"/>
            <a:ext cx="3585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 1-Anta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51D27F53-CCFA-404A-977C-F123EDCD0D8C}"/>
              </a:ext>
            </a:extLst>
          </p:cNvPr>
          <p:cNvSpPr/>
          <p:nvPr/>
        </p:nvSpPr>
        <p:spPr>
          <a:xfrm>
            <a:off x="92364" y="2821163"/>
            <a:ext cx="8950857" cy="1805363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C76143E-B9BC-427B-8C16-539DF8CC0D77}"/>
              </a:ext>
            </a:extLst>
          </p:cNvPr>
          <p:cNvSpPr txBox="1"/>
          <p:nvPr/>
        </p:nvSpPr>
        <p:spPr>
          <a:xfrm>
            <a:off x="493466" y="3215702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57" name="Graphique 56" descr="Lit">
            <a:extLst>
              <a:ext uri="{FF2B5EF4-FFF2-40B4-BE49-F238E27FC236}">
                <a16:creationId xmlns:a16="http://schemas.microsoft.com/office/drawing/2014/main" id="{AD7830EB-318A-4597-982A-39ACEF0FA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6313" y="3494332"/>
            <a:ext cx="822012" cy="922710"/>
          </a:xfrm>
          <a:prstGeom prst="rect">
            <a:avLst/>
          </a:prstGeom>
        </p:spPr>
      </p:pic>
      <p:sp>
        <p:nvSpPr>
          <p:cNvPr id="59" name="ZoneTexte 58">
            <a:extLst>
              <a:ext uri="{FF2B5EF4-FFF2-40B4-BE49-F238E27FC236}">
                <a16:creationId xmlns:a16="http://schemas.microsoft.com/office/drawing/2014/main" id="{E18B4ECF-01CB-4726-9E07-41F8BD272717}"/>
              </a:ext>
            </a:extLst>
          </p:cNvPr>
          <p:cNvSpPr txBox="1"/>
          <p:nvPr/>
        </p:nvSpPr>
        <p:spPr>
          <a:xfrm>
            <a:off x="2415351" y="3090715"/>
            <a:ext cx="467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Salles de consultation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B89414C9-EE5C-4A98-9877-7E0A5C953EDF}"/>
              </a:ext>
            </a:extLst>
          </p:cNvPr>
          <p:cNvSpPr txBox="1"/>
          <p:nvPr/>
        </p:nvSpPr>
        <p:spPr>
          <a:xfrm>
            <a:off x="2374726" y="3748965"/>
            <a:ext cx="7069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2-Ndella, 3-Rose, 4-Amira</a:t>
            </a:r>
          </a:p>
        </p:txBody>
      </p:sp>
      <p:pic>
        <p:nvPicPr>
          <p:cNvPr id="61" name="Graphique 60" descr="Stéthoscope">
            <a:extLst>
              <a:ext uri="{FF2B5EF4-FFF2-40B4-BE49-F238E27FC236}">
                <a16:creationId xmlns:a16="http://schemas.microsoft.com/office/drawing/2014/main" id="{76ABA268-DE80-41B6-8F54-6AD25B1DEB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82599" y="3065962"/>
            <a:ext cx="565062" cy="634283"/>
          </a:xfrm>
          <a:prstGeom prst="rect">
            <a:avLst/>
          </a:prstGeom>
        </p:spPr>
      </p:pic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01FD88B6-F9F6-4942-9389-1E18D3B5784D}"/>
              </a:ext>
            </a:extLst>
          </p:cNvPr>
          <p:cNvSpPr/>
          <p:nvPr/>
        </p:nvSpPr>
        <p:spPr>
          <a:xfrm>
            <a:off x="106648" y="938289"/>
            <a:ext cx="8935752" cy="1739934"/>
          </a:xfrm>
          <a:prstGeom prst="roundRect">
            <a:avLst/>
          </a:prstGeom>
          <a:solidFill>
            <a:srgbClr val="7C6F8C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1D449835-9E29-4AF4-B95A-0131E277884E}"/>
              </a:ext>
            </a:extLst>
          </p:cNvPr>
          <p:cNvCxnSpPr/>
          <p:nvPr/>
        </p:nvCxnSpPr>
        <p:spPr>
          <a:xfrm>
            <a:off x="1234587" y="1437500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0F5DCD3F-4A2D-4CE5-A039-47C01D84C84D}"/>
              </a:ext>
            </a:extLst>
          </p:cNvPr>
          <p:cNvSpPr txBox="1"/>
          <p:nvPr/>
        </p:nvSpPr>
        <p:spPr>
          <a:xfrm>
            <a:off x="493466" y="1263971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30" name="Graphique 29" descr="Lit">
            <a:extLst>
              <a:ext uri="{FF2B5EF4-FFF2-40B4-BE49-F238E27FC236}">
                <a16:creationId xmlns:a16="http://schemas.microsoft.com/office/drawing/2014/main" id="{DD29525B-92CE-40FA-A1CA-C107F9F84F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7028" y="1284249"/>
            <a:ext cx="827964" cy="889270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BAC58007-B3DB-4DD8-BEC0-322354882E51}"/>
              </a:ext>
            </a:extLst>
          </p:cNvPr>
          <p:cNvSpPr txBox="1"/>
          <p:nvPr/>
        </p:nvSpPr>
        <p:spPr>
          <a:xfrm>
            <a:off x="2370109" y="1511620"/>
            <a:ext cx="60145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	5-Aïssatou, 6-Awa, </a:t>
            </a:r>
          </a:p>
          <a:p>
            <a:r>
              <a:rPr lang="fr-FR" sz="3200" b="1" dirty="0">
                <a:solidFill>
                  <a:schemeClr val="lt1"/>
                </a:solidFill>
              </a:rPr>
              <a:t>				7-Mame Diarra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888D7910-E3F2-4113-9526-B91974F54421}"/>
              </a:ext>
            </a:extLst>
          </p:cNvPr>
          <p:cNvCxnSpPr/>
          <p:nvPr/>
        </p:nvCxnSpPr>
        <p:spPr>
          <a:xfrm>
            <a:off x="1234587" y="3377129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457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id="{933F1EED-443F-48D6-9C93-7BB8231121F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809" y="2985859"/>
            <a:ext cx="2452505" cy="971872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60349565-9FF3-4408-AFF2-0B98750FF905}"/>
              </a:ext>
            </a:extLst>
          </p:cNvPr>
          <p:cNvSpPr txBox="1"/>
          <p:nvPr/>
        </p:nvSpPr>
        <p:spPr>
          <a:xfrm>
            <a:off x="4380010" y="713873"/>
            <a:ext cx="117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baseline="30000" dirty="0"/>
              <a:t>e</a:t>
            </a:r>
            <a:r>
              <a:rPr lang="fr-FR" dirty="0"/>
              <a:t> étage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5A5AAB8-FCBD-4D2D-A475-19BA109F2C90}"/>
              </a:ext>
            </a:extLst>
          </p:cNvPr>
          <p:cNvSpPr txBox="1"/>
          <p:nvPr/>
        </p:nvSpPr>
        <p:spPr>
          <a:xfrm>
            <a:off x="1761876" y="3188239"/>
            <a:ext cx="3585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Chambre 5, 6 et 7 </a:t>
            </a:r>
          </a:p>
        </p:txBody>
      </p:sp>
      <p:pic>
        <p:nvPicPr>
          <p:cNvPr id="5" name="Graphique 4" descr="Lit">
            <a:extLst>
              <a:ext uri="{FF2B5EF4-FFF2-40B4-BE49-F238E27FC236}">
                <a16:creationId xmlns:a16="http://schemas.microsoft.com/office/drawing/2014/main" id="{554A0ADF-A5A5-4A5C-9965-7DCFC5F0A0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9257" y="3069979"/>
            <a:ext cx="710094" cy="803632"/>
          </a:xfrm>
          <a:prstGeom prst="rect">
            <a:avLst/>
          </a:prstGeom>
        </p:spPr>
      </p:pic>
      <p:sp>
        <p:nvSpPr>
          <p:cNvPr id="11" name="Flèche : gauche 10">
            <a:extLst>
              <a:ext uri="{FF2B5EF4-FFF2-40B4-BE49-F238E27FC236}">
                <a16:creationId xmlns:a16="http://schemas.microsoft.com/office/drawing/2014/main" id="{A66144AB-94F9-4C60-97E8-614C69D9CFD2}"/>
              </a:ext>
            </a:extLst>
          </p:cNvPr>
          <p:cNvSpPr/>
          <p:nvPr/>
        </p:nvSpPr>
        <p:spPr>
          <a:xfrm rot="10800000">
            <a:off x="461822" y="1642462"/>
            <a:ext cx="8428447" cy="3658666"/>
          </a:xfrm>
          <a:prstGeom prst="leftArrow">
            <a:avLst/>
          </a:prstGeom>
          <a:noFill/>
          <a:ln w="2032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835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 34">
            <a:extLst>
              <a:ext uri="{FF2B5EF4-FFF2-40B4-BE49-F238E27FC236}">
                <a16:creationId xmlns:a16="http://schemas.microsoft.com/office/drawing/2014/main" id="{0CF4267A-903D-4F5D-8A6C-E7E28232976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93" y="1492885"/>
            <a:ext cx="2452505" cy="97187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9DEA2AE-914A-4E8F-9A9B-2B2EBE257F38}"/>
              </a:ext>
            </a:extLst>
          </p:cNvPr>
          <p:cNvSpPr txBox="1"/>
          <p:nvPr/>
        </p:nvSpPr>
        <p:spPr>
          <a:xfrm>
            <a:off x="2806792" y="465122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baseline="30000" dirty="0"/>
              <a:t>e</a:t>
            </a:r>
            <a:r>
              <a:rPr lang="fr-FR" dirty="0"/>
              <a:t> étage fond du couloir</a:t>
            </a: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BCD80DE2-2D13-4DCE-A0CA-AE20DEB43B0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754" y="4225292"/>
            <a:ext cx="2452505" cy="971872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ED266A31-818F-4817-8C7C-8EADF508AE09}"/>
              </a:ext>
            </a:extLst>
          </p:cNvPr>
          <p:cNvSpPr txBox="1"/>
          <p:nvPr/>
        </p:nvSpPr>
        <p:spPr>
          <a:xfrm>
            <a:off x="4437969" y="1652264"/>
            <a:ext cx="4973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Chambre 5 – Aïssatou </a:t>
            </a:r>
          </a:p>
        </p:txBody>
      </p:sp>
      <p:pic>
        <p:nvPicPr>
          <p:cNvPr id="18" name="Graphique 17" descr="Lit">
            <a:extLst>
              <a:ext uri="{FF2B5EF4-FFF2-40B4-BE49-F238E27FC236}">
                <a16:creationId xmlns:a16="http://schemas.microsoft.com/office/drawing/2014/main" id="{81A4EA9A-D8D2-45CB-AF18-CE4893B1B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21585" y="1511546"/>
            <a:ext cx="756126" cy="867376"/>
          </a:xfrm>
          <a:prstGeom prst="rect">
            <a:avLst/>
          </a:prstGeom>
        </p:spPr>
      </p:pic>
      <p:pic>
        <p:nvPicPr>
          <p:cNvPr id="39" name="Graphique 38" descr="Lit">
            <a:extLst>
              <a:ext uri="{FF2B5EF4-FFF2-40B4-BE49-F238E27FC236}">
                <a16:creationId xmlns:a16="http://schemas.microsoft.com/office/drawing/2014/main" id="{9264EA9C-F79A-4FD4-A24B-539E122C8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2193" y="4125366"/>
            <a:ext cx="778392" cy="878756"/>
          </a:xfrm>
          <a:prstGeom prst="rect">
            <a:avLst/>
          </a:prstGeom>
        </p:spPr>
      </p:pic>
      <p:sp>
        <p:nvSpPr>
          <p:cNvPr id="40" name="ZoneTexte 39">
            <a:extLst>
              <a:ext uri="{FF2B5EF4-FFF2-40B4-BE49-F238E27FC236}">
                <a16:creationId xmlns:a16="http://schemas.microsoft.com/office/drawing/2014/main" id="{3073949C-6198-453E-97C4-7F0FABA4E3A4}"/>
              </a:ext>
            </a:extLst>
          </p:cNvPr>
          <p:cNvSpPr txBox="1"/>
          <p:nvPr/>
        </p:nvSpPr>
        <p:spPr>
          <a:xfrm>
            <a:off x="1526725" y="4311754"/>
            <a:ext cx="36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Chambre 6 – Awa 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5303B899-91C5-4635-B195-BB308A5B47DB}"/>
              </a:ext>
            </a:extLst>
          </p:cNvPr>
          <p:cNvSpPr txBox="1"/>
          <p:nvPr/>
        </p:nvSpPr>
        <p:spPr>
          <a:xfrm>
            <a:off x="1526725" y="4972985"/>
            <a:ext cx="5494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Chambre 7 – Mame Diarra  </a:t>
            </a:r>
          </a:p>
        </p:txBody>
      </p:sp>
      <p:pic>
        <p:nvPicPr>
          <p:cNvPr id="42" name="Graphique 41" descr="Lit">
            <a:extLst>
              <a:ext uri="{FF2B5EF4-FFF2-40B4-BE49-F238E27FC236}">
                <a16:creationId xmlns:a16="http://schemas.microsoft.com/office/drawing/2014/main" id="{BDD0CE13-8B04-4588-8DC5-308D63DB70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2193" y="4793934"/>
            <a:ext cx="778392" cy="878756"/>
          </a:xfrm>
          <a:prstGeom prst="rect">
            <a:avLst/>
          </a:prstGeom>
        </p:spPr>
      </p:pic>
      <p:sp>
        <p:nvSpPr>
          <p:cNvPr id="21" name="Flèche : gauche 20">
            <a:extLst>
              <a:ext uri="{FF2B5EF4-FFF2-40B4-BE49-F238E27FC236}">
                <a16:creationId xmlns:a16="http://schemas.microsoft.com/office/drawing/2014/main" id="{2629515D-778D-4726-BD6B-146B1F4589AF}"/>
              </a:ext>
            </a:extLst>
          </p:cNvPr>
          <p:cNvSpPr/>
          <p:nvPr/>
        </p:nvSpPr>
        <p:spPr>
          <a:xfrm rot="10800000">
            <a:off x="295563" y="3141849"/>
            <a:ext cx="8709453" cy="3515771"/>
          </a:xfrm>
          <a:prstGeom prst="leftArrow">
            <a:avLst/>
          </a:prstGeom>
          <a:noFill/>
          <a:ln w="1651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gauche 12">
            <a:extLst>
              <a:ext uri="{FF2B5EF4-FFF2-40B4-BE49-F238E27FC236}">
                <a16:creationId xmlns:a16="http://schemas.microsoft.com/office/drawing/2014/main" id="{B1E7470B-92B7-4625-92ED-8F6BB441C6FA}"/>
              </a:ext>
            </a:extLst>
          </p:cNvPr>
          <p:cNvSpPr/>
          <p:nvPr/>
        </p:nvSpPr>
        <p:spPr>
          <a:xfrm>
            <a:off x="222035" y="217819"/>
            <a:ext cx="8709453" cy="3515771"/>
          </a:xfrm>
          <a:prstGeom prst="leftArrow">
            <a:avLst/>
          </a:prstGeom>
          <a:noFill/>
          <a:ln w="165100"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1074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ES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916</TotalTime>
  <Words>195</Words>
  <Application>Microsoft Office PowerPoint</Application>
  <PresentationFormat>Affichage à l'écran (4:3)</PresentationFormat>
  <Paragraphs>81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Autres modèles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Oscar Demeulenaere</dc:creator>
  <cp:lastModifiedBy>Lauriane</cp:lastModifiedBy>
  <cp:revision>143</cp:revision>
  <cp:lastPrinted>2017-08-04T16:07:40Z</cp:lastPrinted>
  <dcterms:created xsi:type="dcterms:W3CDTF">2017-07-14T09:49:22Z</dcterms:created>
  <dcterms:modified xsi:type="dcterms:W3CDTF">2019-11-18T13:18:43Z</dcterms:modified>
</cp:coreProperties>
</file>