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5" r:id="rId6"/>
    <p:sldId id="275" r:id="rId7"/>
    <p:sldId id="273" r:id="rId8"/>
    <p:sldId id="268" r:id="rId9"/>
    <p:sldId id="274" r:id="rId10"/>
    <p:sldId id="272" r:id="rId11"/>
    <p:sldId id="276" r:id="rId12"/>
    <p:sldId id="277" r:id="rId13"/>
    <p:sldId id="278" r:id="rId14"/>
    <p:sldId id="279" r:id="rId15"/>
    <p:sldId id="280" r:id="rId16"/>
    <p:sldId id="282" r:id="rId17"/>
    <p:sldId id="271" r:id="rId1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84" userDrawn="1">
          <p15:clr>
            <a:srgbClr val="A4A3A4"/>
          </p15:clr>
        </p15:guide>
        <p15:guide id="4" orient="horz" pos="24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DA9"/>
    <a:srgbClr val="752864"/>
    <a:srgbClr val="7BBBC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1940" autoAdjust="0"/>
  </p:normalViewPr>
  <p:slideViewPr>
    <p:cSldViewPr snapToGrid="0" showGuides="1">
      <p:cViewPr varScale="1">
        <p:scale>
          <a:sx n="58" d="100"/>
          <a:sy n="58" d="100"/>
        </p:scale>
        <p:origin x="1072" y="44"/>
      </p:cViewPr>
      <p:guideLst>
        <p:guide orient="horz" pos="912"/>
        <p:guide pos="3840"/>
        <p:guide orient="horz" pos="3984"/>
        <p:guide orient="horz" pos="24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Insatisfaction</c:v>
                </c:pt>
              </c:strCache>
            </c:strRef>
          </c:tx>
          <c:spPr>
            <a:solidFill>
              <a:srgbClr val="7BBBC6"/>
            </a:solidFill>
            <a:ln>
              <a:noFill/>
            </a:ln>
            <a:effectLst/>
          </c:spPr>
          <c:invertIfNegative val="0"/>
          <c:cat>
            <c:strRef>
              <c:f>Feuil1!$A$2:$A$6</c:f>
              <c:strCache>
                <c:ptCount val="5"/>
                <c:pt idx="0">
                  <c:v>Propreté de votre chambre</c:v>
                </c:pt>
                <c:pt idx="1">
                  <c:v>Confort de votre chambre</c:v>
                </c:pt>
                <c:pt idx="2">
                  <c:v>La qualité de votre séjour</c:v>
                </c:pt>
                <c:pt idx="3">
                  <c:v>La qualité et la variété des repas</c:v>
                </c:pt>
                <c:pt idx="4">
                  <c:v>Le personnel de NEST a bien répondu à vos demandes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9</c:v>
                </c:pt>
                <c:pt idx="1">
                  <c:v>13</c:v>
                </c:pt>
                <c:pt idx="2">
                  <c:v>8</c:v>
                </c:pt>
                <c:pt idx="3">
                  <c:v>11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EB-43F0-B259-FA6D19FD7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2064163776"/>
        <c:axId val="2064164192"/>
      </c:barChart>
      <c:catAx>
        <c:axId val="206416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fr-FR"/>
          </a:p>
        </c:txPr>
        <c:crossAx val="2064164192"/>
        <c:crosses val="autoZero"/>
        <c:auto val="1"/>
        <c:lblAlgn val="ctr"/>
        <c:lblOffset val="100"/>
        <c:noMultiLvlLbl val="0"/>
      </c:catAx>
      <c:valAx>
        <c:axId val="2064164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fr-FR"/>
          </a:p>
        </c:txPr>
        <c:crossAx val="206416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Poppins" panose="00000500000000000000" pitchFamily="2" charset="0"/>
          <a:cs typeface="Poppi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017CF2-F0B3-47C1-9A8C-CEC923E2994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185FA85-5EDB-43BB-B89A-182FAAFB7009}">
      <dgm:prSet phldrT="[Texte]" custT="1"/>
      <dgm:spPr>
        <a:solidFill>
          <a:srgbClr val="7BBBC6"/>
        </a:solidFill>
      </dgm:spPr>
      <dgm:t>
        <a:bodyPr/>
        <a:lstStyle/>
        <a:p>
          <a:r>
            <a:rPr lang="fr-FR" sz="4800" dirty="0">
              <a:latin typeface="Poppins" panose="00000500000000000000" pitchFamily="2" charset="0"/>
              <a:cs typeface="Poppins" panose="00000500000000000000" pitchFamily="2" charset="0"/>
            </a:rPr>
            <a:t>1</a:t>
          </a:r>
        </a:p>
      </dgm:t>
    </dgm:pt>
    <dgm:pt modelId="{7EDF8848-A35E-41DE-BD73-BD266E4F0A4A}" type="parTrans" cxnId="{021E9A17-910D-4933-938E-C993EE4D9341}">
      <dgm:prSet/>
      <dgm:spPr/>
      <dgm:t>
        <a:bodyPr/>
        <a:lstStyle/>
        <a:p>
          <a:endParaRPr lang="fr-FR" sz="1200"/>
        </a:p>
      </dgm:t>
    </dgm:pt>
    <dgm:pt modelId="{786374EC-971D-4894-9284-5914B264EB6E}" type="sibTrans" cxnId="{021E9A17-910D-4933-938E-C993EE4D9341}">
      <dgm:prSet/>
      <dgm:spPr/>
      <dgm:t>
        <a:bodyPr/>
        <a:lstStyle/>
        <a:p>
          <a:endParaRPr lang="fr-FR" sz="1200"/>
        </a:p>
      </dgm:t>
    </dgm:pt>
    <dgm:pt modelId="{DF78B858-3FBE-4605-9A45-C06AF052FCF2}">
      <dgm:prSet phldrT="[Texte]" custT="1"/>
      <dgm:spPr>
        <a:solidFill>
          <a:srgbClr val="7BBBC6"/>
        </a:solidFill>
      </dgm:spPr>
      <dgm:t>
        <a:bodyPr/>
        <a:lstStyle/>
        <a:p>
          <a:r>
            <a:rPr lang="fr-FR" sz="4800" dirty="0">
              <a:latin typeface="Poppins" panose="00000500000000000000" pitchFamily="2" charset="0"/>
              <a:cs typeface="Poppins" panose="00000500000000000000" pitchFamily="2" charset="0"/>
            </a:rPr>
            <a:t>2</a:t>
          </a:r>
        </a:p>
      </dgm:t>
    </dgm:pt>
    <dgm:pt modelId="{48D76537-EA6B-42EC-A19A-07E042701887}" type="parTrans" cxnId="{A70FAD72-58F8-40D0-8738-093FC993DAEC}">
      <dgm:prSet/>
      <dgm:spPr/>
      <dgm:t>
        <a:bodyPr/>
        <a:lstStyle/>
        <a:p>
          <a:endParaRPr lang="fr-FR" sz="1200"/>
        </a:p>
      </dgm:t>
    </dgm:pt>
    <dgm:pt modelId="{08E14DBD-DB2D-4BFF-A3C6-97A903E142F6}" type="sibTrans" cxnId="{A70FAD72-58F8-40D0-8738-093FC993DAEC}">
      <dgm:prSet/>
      <dgm:spPr/>
      <dgm:t>
        <a:bodyPr/>
        <a:lstStyle/>
        <a:p>
          <a:endParaRPr lang="fr-FR" sz="1200"/>
        </a:p>
      </dgm:t>
    </dgm:pt>
    <dgm:pt modelId="{BAB6335E-E11B-40BB-BC3C-BFB2E509A0AD}">
      <dgm:prSet phldrT="[Texte]" custT="1"/>
      <dgm:spPr>
        <a:solidFill>
          <a:srgbClr val="752864">
            <a:alpha val="90000"/>
          </a:srgbClr>
        </a:solidFill>
      </dgm:spPr>
      <dgm:t>
        <a:bodyPr/>
        <a:lstStyle/>
        <a:p>
          <a:r>
            <a:rPr lang="fr-FR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Enquête post hospitalisations NEST (clinique et plateau)</a:t>
          </a:r>
        </a:p>
      </dgm:t>
    </dgm:pt>
    <dgm:pt modelId="{2C2B5085-D6C6-480B-8E50-B1F5AB3A240D}" type="parTrans" cxnId="{C20E5931-D838-487C-B69B-F65DB53AF455}">
      <dgm:prSet/>
      <dgm:spPr/>
      <dgm:t>
        <a:bodyPr/>
        <a:lstStyle/>
        <a:p>
          <a:endParaRPr lang="fr-FR" sz="1200"/>
        </a:p>
      </dgm:t>
    </dgm:pt>
    <dgm:pt modelId="{EE58407B-BEDA-4DFA-94E7-6CCAA44F71FD}" type="sibTrans" cxnId="{C20E5931-D838-487C-B69B-F65DB53AF455}">
      <dgm:prSet/>
      <dgm:spPr/>
      <dgm:t>
        <a:bodyPr/>
        <a:lstStyle/>
        <a:p>
          <a:endParaRPr lang="fr-FR" sz="1200"/>
        </a:p>
      </dgm:t>
    </dgm:pt>
    <dgm:pt modelId="{B6D9DE84-F854-49BB-B9A8-A73EE45CC4A3}">
      <dgm:prSet phldrT="[Texte]" custT="1"/>
      <dgm:spPr>
        <a:solidFill>
          <a:srgbClr val="752864">
            <a:alpha val="90000"/>
          </a:srgbClr>
        </a:solidFill>
      </dgm:spPr>
      <dgm:t>
        <a:bodyPr/>
        <a:lstStyle/>
        <a:p>
          <a:endParaRPr lang="fr-FR" sz="18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616F5AC-2100-4F06-8C8C-AA133F0FEB31}" type="parTrans" cxnId="{EE83586A-0F26-4919-A450-66ED0BF4AD96}">
      <dgm:prSet/>
      <dgm:spPr/>
      <dgm:t>
        <a:bodyPr/>
        <a:lstStyle/>
        <a:p>
          <a:endParaRPr lang="fr-FR"/>
        </a:p>
      </dgm:t>
    </dgm:pt>
    <dgm:pt modelId="{79BB76D9-395E-4FD1-BE16-CC7D003144C2}" type="sibTrans" cxnId="{EE83586A-0F26-4919-A450-66ED0BF4AD96}">
      <dgm:prSet/>
      <dgm:spPr/>
      <dgm:t>
        <a:bodyPr/>
        <a:lstStyle/>
        <a:p>
          <a:endParaRPr lang="fr-FR"/>
        </a:p>
      </dgm:t>
    </dgm:pt>
    <dgm:pt modelId="{DBE4DAE3-6FF2-4102-8F12-735A9487785A}">
      <dgm:prSet phldrT="[Texte]" custT="1"/>
      <dgm:spPr>
        <a:solidFill>
          <a:srgbClr val="752864">
            <a:alpha val="90000"/>
          </a:srgbClr>
        </a:solidFill>
      </dgm:spPr>
      <dgm:t>
        <a:bodyPr/>
        <a:lstStyle/>
        <a:p>
          <a:endParaRPr lang="fr-FR" sz="18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C9100A0-3F86-412E-BE3D-031241FFF7EC}" type="parTrans" cxnId="{AC19F8CE-7E37-4E97-994D-344600A7AC70}">
      <dgm:prSet/>
      <dgm:spPr/>
      <dgm:t>
        <a:bodyPr/>
        <a:lstStyle/>
        <a:p>
          <a:endParaRPr lang="fr-FR"/>
        </a:p>
      </dgm:t>
    </dgm:pt>
    <dgm:pt modelId="{9E2708B8-C741-4231-BF01-931DF7F8B246}" type="sibTrans" cxnId="{AC19F8CE-7E37-4E97-994D-344600A7AC70}">
      <dgm:prSet/>
      <dgm:spPr/>
      <dgm:t>
        <a:bodyPr/>
        <a:lstStyle/>
        <a:p>
          <a:endParaRPr lang="fr-FR"/>
        </a:p>
      </dgm:t>
    </dgm:pt>
    <dgm:pt modelId="{03F097AF-A1B2-4693-9AAE-687D5492041F}">
      <dgm:prSet phldrT="[Texte]" custT="1"/>
      <dgm:spPr>
        <a:solidFill>
          <a:srgbClr val="752864">
            <a:alpha val="90000"/>
          </a:srgbClr>
        </a:solidFill>
      </dgm:spPr>
      <dgm:t>
        <a:bodyPr/>
        <a:lstStyle/>
        <a:p>
          <a:r>
            <a:rPr lang="fr-FR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Enquête nouveaux patients NEST (clinique et plateau)</a:t>
          </a:r>
        </a:p>
      </dgm:t>
    </dgm:pt>
    <dgm:pt modelId="{6B1C151B-113B-44EA-BE59-9CED5D1F76B8}" type="sibTrans" cxnId="{F8F33B7F-48F9-48BE-B039-58B846B12881}">
      <dgm:prSet/>
      <dgm:spPr/>
      <dgm:t>
        <a:bodyPr/>
        <a:lstStyle/>
        <a:p>
          <a:endParaRPr lang="fr-FR" sz="1200"/>
        </a:p>
      </dgm:t>
    </dgm:pt>
    <dgm:pt modelId="{3D3DA8D9-B88A-4F05-AA19-0FDD122B0F44}" type="parTrans" cxnId="{F8F33B7F-48F9-48BE-B039-58B846B12881}">
      <dgm:prSet/>
      <dgm:spPr/>
      <dgm:t>
        <a:bodyPr/>
        <a:lstStyle/>
        <a:p>
          <a:endParaRPr lang="fr-FR" sz="1200"/>
        </a:p>
      </dgm:t>
    </dgm:pt>
    <dgm:pt modelId="{B76D75E6-7F75-4AFF-B581-60248FD87DDE}" type="pres">
      <dgm:prSet presAssocID="{E0017CF2-F0B3-47C1-9A8C-CEC923E2994C}" presName="Name0" presStyleCnt="0">
        <dgm:presLayoutVars>
          <dgm:dir/>
          <dgm:animLvl val="lvl"/>
          <dgm:resizeHandles/>
        </dgm:presLayoutVars>
      </dgm:prSet>
      <dgm:spPr/>
    </dgm:pt>
    <dgm:pt modelId="{66D8BF76-0DFD-4C49-B933-03BA072169DD}" type="pres">
      <dgm:prSet presAssocID="{8185FA85-5EDB-43BB-B89A-182FAAFB7009}" presName="linNode" presStyleCnt="0"/>
      <dgm:spPr/>
    </dgm:pt>
    <dgm:pt modelId="{8C8DF3B9-A14A-4538-823E-8DD8E3A56D6C}" type="pres">
      <dgm:prSet presAssocID="{8185FA85-5EDB-43BB-B89A-182FAAFB7009}" presName="parentShp" presStyleLbl="node1" presStyleIdx="0" presStyleCnt="2" custScaleX="35042">
        <dgm:presLayoutVars>
          <dgm:bulletEnabled val="1"/>
        </dgm:presLayoutVars>
      </dgm:prSet>
      <dgm:spPr/>
    </dgm:pt>
    <dgm:pt modelId="{A888CD5A-0EBC-4194-B73F-EB2ABB183E99}" type="pres">
      <dgm:prSet presAssocID="{8185FA85-5EDB-43BB-B89A-182FAAFB7009}" presName="childShp" presStyleLbl="bgAccFollowNode1" presStyleIdx="0" presStyleCnt="2" custScaleX="160124">
        <dgm:presLayoutVars>
          <dgm:bulletEnabled val="1"/>
        </dgm:presLayoutVars>
      </dgm:prSet>
      <dgm:spPr/>
    </dgm:pt>
    <dgm:pt modelId="{41C9266F-5573-4C02-88AE-86D8DB7C32F3}" type="pres">
      <dgm:prSet presAssocID="{786374EC-971D-4894-9284-5914B264EB6E}" presName="spacing" presStyleCnt="0"/>
      <dgm:spPr/>
    </dgm:pt>
    <dgm:pt modelId="{0C12B62E-712A-4671-87D3-90B98A1E5D17}" type="pres">
      <dgm:prSet presAssocID="{DF78B858-3FBE-4605-9A45-C06AF052FCF2}" presName="linNode" presStyleCnt="0"/>
      <dgm:spPr/>
    </dgm:pt>
    <dgm:pt modelId="{49058503-949D-4EC2-8CD0-A430C910DE97}" type="pres">
      <dgm:prSet presAssocID="{DF78B858-3FBE-4605-9A45-C06AF052FCF2}" presName="parentShp" presStyleLbl="node1" presStyleIdx="1" presStyleCnt="2" custScaleX="37777">
        <dgm:presLayoutVars>
          <dgm:bulletEnabled val="1"/>
        </dgm:presLayoutVars>
      </dgm:prSet>
      <dgm:spPr/>
    </dgm:pt>
    <dgm:pt modelId="{45723EE4-1028-408F-8494-F31F3A56413C}" type="pres">
      <dgm:prSet presAssocID="{DF78B858-3FBE-4605-9A45-C06AF052FCF2}" presName="childShp" presStyleLbl="bgAccFollowNode1" presStyleIdx="1" presStyleCnt="2" custScaleX="172858">
        <dgm:presLayoutVars>
          <dgm:bulletEnabled val="1"/>
        </dgm:presLayoutVars>
      </dgm:prSet>
      <dgm:spPr/>
    </dgm:pt>
  </dgm:ptLst>
  <dgm:cxnLst>
    <dgm:cxn modelId="{3213CC04-345D-4D19-904C-D1C07616E231}" type="presOf" srcId="{8185FA85-5EDB-43BB-B89A-182FAAFB7009}" destId="{8C8DF3B9-A14A-4538-823E-8DD8E3A56D6C}" srcOrd="0" destOrd="0" presId="urn:microsoft.com/office/officeart/2005/8/layout/vList6"/>
    <dgm:cxn modelId="{DF85400A-8887-4283-B838-77A0904D3E8B}" type="presOf" srcId="{DF78B858-3FBE-4605-9A45-C06AF052FCF2}" destId="{49058503-949D-4EC2-8CD0-A430C910DE97}" srcOrd="0" destOrd="0" presId="urn:microsoft.com/office/officeart/2005/8/layout/vList6"/>
    <dgm:cxn modelId="{021E9A17-910D-4933-938E-C993EE4D9341}" srcId="{E0017CF2-F0B3-47C1-9A8C-CEC923E2994C}" destId="{8185FA85-5EDB-43BB-B89A-182FAAFB7009}" srcOrd="0" destOrd="0" parTransId="{7EDF8848-A35E-41DE-BD73-BD266E4F0A4A}" sibTransId="{786374EC-971D-4894-9284-5914B264EB6E}"/>
    <dgm:cxn modelId="{C20E5931-D838-487C-B69B-F65DB53AF455}" srcId="{DF78B858-3FBE-4605-9A45-C06AF052FCF2}" destId="{BAB6335E-E11B-40BB-BC3C-BFB2E509A0AD}" srcOrd="1" destOrd="0" parTransId="{2C2B5085-D6C6-480B-8E50-B1F5AB3A240D}" sibTransId="{EE58407B-BEDA-4DFA-94E7-6CCAA44F71FD}"/>
    <dgm:cxn modelId="{F82E9039-619E-4BF1-BBA3-35BFAE02D5C8}" type="presOf" srcId="{BAB6335E-E11B-40BB-BC3C-BFB2E509A0AD}" destId="{45723EE4-1028-408F-8494-F31F3A56413C}" srcOrd="0" destOrd="1" presId="urn:microsoft.com/office/officeart/2005/8/layout/vList6"/>
    <dgm:cxn modelId="{EE83586A-0F26-4919-A450-66ED0BF4AD96}" srcId="{DF78B858-3FBE-4605-9A45-C06AF052FCF2}" destId="{B6D9DE84-F854-49BB-B9A8-A73EE45CC4A3}" srcOrd="0" destOrd="0" parTransId="{A616F5AC-2100-4F06-8C8C-AA133F0FEB31}" sibTransId="{79BB76D9-395E-4FD1-BE16-CC7D003144C2}"/>
    <dgm:cxn modelId="{A70FAD72-58F8-40D0-8738-093FC993DAEC}" srcId="{E0017CF2-F0B3-47C1-9A8C-CEC923E2994C}" destId="{DF78B858-3FBE-4605-9A45-C06AF052FCF2}" srcOrd="1" destOrd="0" parTransId="{48D76537-EA6B-42EC-A19A-07E042701887}" sibTransId="{08E14DBD-DB2D-4BFF-A3C6-97A903E142F6}"/>
    <dgm:cxn modelId="{F8F33B7F-48F9-48BE-B039-58B846B12881}" srcId="{8185FA85-5EDB-43BB-B89A-182FAAFB7009}" destId="{03F097AF-A1B2-4693-9AAE-687D5492041F}" srcOrd="1" destOrd="0" parTransId="{3D3DA8D9-B88A-4F05-AA19-0FDD122B0F44}" sibTransId="{6B1C151B-113B-44EA-BE59-9CED5D1F76B8}"/>
    <dgm:cxn modelId="{0E82E48D-7181-4B79-87B6-5AE04598DF83}" type="presOf" srcId="{DBE4DAE3-6FF2-4102-8F12-735A9487785A}" destId="{A888CD5A-0EBC-4194-B73F-EB2ABB183E99}" srcOrd="0" destOrd="0" presId="urn:microsoft.com/office/officeart/2005/8/layout/vList6"/>
    <dgm:cxn modelId="{29371E98-D594-4E21-9DB0-22143FBFE2E6}" type="presOf" srcId="{E0017CF2-F0B3-47C1-9A8C-CEC923E2994C}" destId="{B76D75E6-7F75-4AFF-B581-60248FD87DDE}" srcOrd="0" destOrd="0" presId="urn:microsoft.com/office/officeart/2005/8/layout/vList6"/>
    <dgm:cxn modelId="{BEF948B0-F61E-46F5-8183-B93E4C6EEF48}" type="presOf" srcId="{03F097AF-A1B2-4693-9AAE-687D5492041F}" destId="{A888CD5A-0EBC-4194-B73F-EB2ABB183E99}" srcOrd="0" destOrd="1" presId="urn:microsoft.com/office/officeart/2005/8/layout/vList6"/>
    <dgm:cxn modelId="{AC19F8CE-7E37-4E97-994D-344600A7AC70}" srcId="{8185FA85-5EDB-43BB-B89A-182FAAFB7009}" destId="{DBE4DAE3-6FF2-4102-8F12-735A9487785A}" srcOrd="0" destOrd="0" parTransId="{1C9100A0-3F86-412E-BE3D-031241FFF7EC}" sibTransId="{9E2708B8-C741-4231-BF01-931DF7F8B246}"/>
    <dgm:cxn modelId="{12D83BFD-9D7D-4CC0-9F74-5C25E3F4586A}" type="presOf" srcId="{B6D9DE84-F854-49BB-B9A8-A73EE45CC4A3}" destId="{45723EE4-1028-408F-8494-F31F3A56413C}" srcOrd="0" destOrd="0" presId="urn:microsoft.com/office/officeart/2005/8/layout/vList6"/>
    <dgm:cxn modelId="{AD43D337-6A7D-4F1E-9C3D-A5E5C5409E9F}" type="presParOf" srcId="{B76D75E6-7F75-4AFF-B581-60248FD87DDE}" destId="{66D8BF76-0DFD-4C49-B933-03BA072169DD}" srcOrd="0" destOrd="0" presId="urn:microsoft.com/office/officeart/2005/8/layout/vList6"/>
    <dgm:cxn modelId="{FE463909-0472-4BDA-AB99-F44D4F4C87AE}" type="presParOf" srcId="{66D8BF76-0DFD-4C49-B933-03BA072169DD}" destId="{8C8DF3B9-A14A-4538-823E-8DD8E3A56D6C}" srcOrd="0" destOrd="0" presId="urn:microsoft.com/office/officeart/2005/8/layout/vList6"/>
    <dgm:cxn modelId="{5867C16C-4575-4305-A3C7-43E193BD4C1B}" type="presParOf" srcId="{66D8BF76-0DFD-4C49-B933-03BA072169DD}" destId="{A888CD5A-0EBC-4194-B73F-EB2ABB183E99}" srcOrd="1" destOrd="0" presId="urn:microsoft.com/office/officeart/2005/8/layout/vList6"/>
    <dgm:cxn modelId="{A1D254B0-9309-4444-A354-D39736D5F376}" type="presParOf" srcId="{B76D75E6-7F75-4AFF-B581-60248FD87DDE}" destId="{41C9266F-5573-4C02-88AE-86D8DB7C32F3}" srcOrd="1" destOrd="0" presId="urn:microsoft.com/office/officeart/2005/8/layout/vList6"/>
    <dgm:cxn modelId="{34367526-A434-42B1-B532-1969FBC25CA5}" type="presParOf" srcId="{B76D75E6-7F75-4AFF-B581-60248FD87DDE}" destId="{0C12B62E-712A-4671-87D3-90B98A1E5D17}" srcOrd="2" destOrd="0" presId="urn:microsoft.com/office/officeart/2005/8/layout/vList6"/>
    <dgm:cxn modelId="{19ACCB11-3462-4F8D-BBE7-657E3EA5E44B}" type="presParOf" srcId="{0C12B62E-712A-4671-87D3-90B98A1E5D17}" destId="{49058503-949D-4EC2-8CD0-A430C910DE97}" srcOrd="0" destOrd="0" presId="urn:microsoft.com/office/officeart/2005/8/layout/vList6"/>
    <dgm:cxn modelId="{40F89703-4314-4186-ADF5-DB34E3626D3F}" type="presParOf" srcId="{0C12B62E-712A-4671-87D3-90B98A1E5D17}" destId="{45723EE4-1028-408F-8494-F31F3A56413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017CF2-F0B3-47C1-9A8C-CEC923E2994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185FA85-5EDB-43BB-B89A-182FAAFB7009}">
      <dgm:prSet phldrT="[Texte]" custT="1"/>
      <dgm:spPr>
        <a:solidFill>
          <a:srgbClr val="7BBBC6"/>
        </a:solidFill>
      </dgm:spPr>
      <dgm:t>
        <a:bodyPr/>
        <a:lstStyle/>
        <a:p>
          <a:r>
            <a:rPr lang="fr-FR" sz="4800" dirty="0">
              <a:latin typeface="Poppins" panose="00000500000000000000" pitchFamily="2" charset="0"/>
              <a:cs typeface="Poppins" panose="00000500000000000000" pitchFamily="2" charset="0"/>
            </a:rPr>
            <a:t>1</a:t>
          </a:r>
        </a:p>
      </dgm:t>
    </dgm:pt>
    <dgm:pt modelId="{7EDF8848-A35E-41DE-BD73-BD266E4F0A4A}" type="parTrans" cxnId="{021E9A17-910D-4933-938E-C993EE4D9341}">
      <dgm:prSet/>
      <dgm:spPr/>
      <dgm:t>
        <a:bodyPr/>
        <a:lstStyle/>
        <a:p>
          <a:endParaRPr lang="fr-FR" sz="1200"/>
        </a:p>
      </dgm:t>
    </dgm:pt>
    <dgm:pt modelId="{786374EC-971D-4894-9284-5914B264EB6E}" type="sibTrans" cxnId="{021E9A17-910D-4933-938E-C993EE4D9341}">
      <dgm:prSet/>
      <dgm:spPr/>
      <dgm:t>
        <a:bodyPr/>
        <a:lstStyle/>
        <a:p>
          <a:endParaRPr lang="fr-FR" sz="1200"/>
        </a:p>
      </dgm:t>
    </dgm:pt>
    <dgm:pt modelId="{DBE4DAE3-6FF2-4102-8F12-735A9487785A}">
      <dgm:prSet phldrT="[Texte]" custT="1"/>
      <dgm:spPr>
        <a:solidFill>
          <a:srgbClr val="752864">
            <a:alpha val="90000"/>
          </a:srgbClr>
        </a:solidFill>
      </dgm:spPr>
      <dgm:t>
        <a:bodyPr/>
        <a:lstStyle/>
        <a:p>
          <a:pPr algn="l"/>
          <a:endParaRPr lang="fr-FR" sz="18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C9100A0-3F86-412E-BE3D-031241FFF7EC}" type="parTrans" cxnId="{AC19F8CE-7E37-4E97-994D-344600A7AC70}">
      <dgm:prSet/>
      <dgm:spPr/>
      <dgm:t>
        <a:bodyPr/>
        <a:lstStyle/>
        <a:p>
          <a:endParaRPr lang="fr-FR"/>
        </a:p>
      </dgm:t>
    </dgm:pt>
    <dgm:pt modelId="{9E2708B8-C741-4231-BF01-931DF7F8B246}" type="sibTrans" cxnId="{AC19F8CE-7E37-4E97-994D-344600A7AC70}">
      <dgm:prSet/>
      <dgm:spPr/>
      <dgm:t>
        <a:bodyPr/>
        <a:lstStyle/>
        <a:p>
          <a:endParaRPr lang="fr-FR"/>
        </a:p>
      </dgm:t>
    </dgm:pt>
    <dgm:pt modelId="{21E9881C-845A-4C93-AB7D-5F25CBE12123}">
      <dgm:prSet phldrT="[Texte]" custT="1"/>
      <dgm:spPr>
        <a:solidFill>
          <a:srgbClr val="752864">
            <a:alpha val="90000"/>
          </a:srgbClr>
        </a:solidFill>
      </dgm:spPr>
      <dgm:t>
        <a:bodyPr/>
        <a:lstStyle/>
        <a:p>
          <a:pPr algn="ctr"/>
          <a:r>
            <a:rPr lang="fr-FR" sz="28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Enquête nouveaux patients NEST (clinique et plateau)</a:t>
          </a:r>
        </a:p>
      </dgm:t>
    </dgm:pt>
    <dgm:pt modelId="{E749596D-DE5D-4C6B-AA3A-F101143D72C6}" type="parTrans" cxnId="{CF3C9BF2-8F21-4007-8B49-2BF4A82779F3}">
      <dgm:prSet/>
      <dgm:spPr/>
      <dgm:t>
        <a:bodyPr/>
        <a:lstStyle/>
        <a:p>
          <a:endParaRPr lang="fr-FR"/>
        </a:p>
      </dgm:t>
    </dgm:pt>
    <dgm:pt modelId="{8BDF0260-E088-44AB-B152-D6EFD86ED957}" type="sibTrans" cxnId="{CF3C9BF2-8F21-4007-8B49-2BF4A82779F3}">
      <dgm:prSet/>
      <dgm:spPr/>
      <dgm:t>
        <a:bodyPr/>
        <a:lstStyle/>
        <a:p>
          <a:endParaRPr lang="fr-FR"/>
        </a:p>
      </dgm:t>
    </dgm:pt>
    <dgm:pt modelId="{F1CEA4D9-EEB2-4A38-A251-C3D8EF715938}">
      <dgm:prSet phldrT="[Texte]" custT="1"/>
      <dgm:spPr>
        <a:solidFill>
          <a:srgbClr val="752864">
            <a:alpha val="90000"/>
          </a:srgbClr>
        </a:solidFill>
      </dgm:spPr>
      <dgm:t>
        <a:bodyPr/>
        <a:lstStyle/>
        <a:p>
          <a:pPr algn="ctr"/>
          <a:endParaRPr lang="fr-FR" sz="3600" b="1" dirty="0">
            <a:solidFill>
              <a:schemeClr val="bg1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01BF9A57-4AEE-415B-8DD0-6C4532D0F0C7}" type="parTrans" cxnId="{9DCD75F6-E034-4E6B-AAF0-86E3A403D913}">
      <dgm:prSet/>
      <dgm:spPr/>
      <dgm:t>
        <a:bodyPr/>
        <a:lstStyle/>
        <a:p>
          <a:endParaRPr lang="fr-FR"/>
        </a:p>
      </dgm:t>
    </dgm:pt>
    <dgm:pt modelId="{45153D00-C2F9-4E62-8AB1-0FB454535110}" type="sibTrans" cxnId="{9DCD75F6-E034-4E6B-AAF0-86E3A403D913}">
      <dgm:prSet/>
      <dgm:spPr/>
      <dgm:t>
        <a:bodyPr/>
        <a:lstStyle/>
        <a:p>
          <a:endParaRPr lang="fr-FR"/>
        </a:p>
      </dgm:t>
    </dgm:pt>
    <dgm:pt modelId="{B76D75E6-7F75-4AFF-B581-60248FD87DDE}" type="pres">
      <dgm:prSet presAssocID="{E0017CF2-F0B3-47C1-9A8C-CEC923E2994C}" presName="Name0" presStyleCnt="0">
        <dgm:presLayoutVars>
          <dgm:dir/>
          <dgm:animLvl val="lvl"/>
          <dgm:resizeHandles/>
        </dgm:presLayoutVars>
      </dgm:prSet>
      <dgm:spPr/>
    </dgm:pt>
    <dgm:pt modelId="{66D8BF76-0DFD-4C49-B933-03BA072169DD}" type="pres">
      <dgm:prSet presAssocID="{8185FA85-5EDB-43BB-B89A-182FAAFB7009}" presName="linNode" presStyleCnt="0"/>
      <dgm:spPr/>
    </dgm:pt>
    <dgm:pt modelId="{8C8DF3B9-A14A-4538-823E-8DD8E3A56D6C}" type="pres">
      <dgm:prSet presAssocID="{8185FA85-5EDB-43BB-B89A-182FAAFB7009}" presName="parentShp" presStyleLbl="node1" presStyleIdx="0" presStyleCnt="1" custScaleX="35042">
        <dgm:presLayoutVars>
          <dgm:bulletEnabled val="1"/>
        </dgm:presLayoutVars>
      </dgm:prSet>
      <dgm:spPr/>
    </dgm:pt>
    <dgm:pt modelId="{A888CD5A-0EBC-4194-B73F-EB2ABB183E99}" type="pres">
      <dgm:prSet presAssocID="{8185FA85-5EDB-43BB-B89A-182FAAFB7009}" presName="childShp" presStyleLbl="bgAccFollowNode1" presStyleIdx="0" presStyleCnt="1" custScaleX="160124">
        <dgm:presLayoutVars>
          <dgm:bulletEnabled val="1"/>
        </dgm:presLayoutVars>
      </dgm:prSet>
      <dgm:spPr/>
    </dgm:pt>
  </dgm:ptLst>
  <dgm:cxnLst>
    <dgm:cxn modelId="{3213CC04-345D-4D19-904C-D1C07616E231}" type="presOf" srcId="{8185FA85-5EDB-43BB-B89A-182FAAFB7009}" destId="{8C8DF3B9-A14A-4538-823E-8DD8E3A56D6C}" srcOrd="0" destOrd="0" presId="urn:microsoft.com/office/officeart/2005/8/layout/vList6"/>
    <dgm:cxn modelId="{021E9A17-910D-4933-938E-C993EE4D9341}" srcId="{E0017CF2-F0B3-47C1-9A8C-CEC923E2994C}" destId="{8185FA85-5EDB-43BB-B89A-182FAAFB7009}" srcOrd="0" destOrd="0" parTransId="{7EDF8848-A35E-41DE-BD73-BD266E4F0A4A}" sibTransId="{786374EC-971D-4894-9284-5914B264EB6E}"/>
    <dgm:cxn modelId="{0E82E48D-7181-4B79-87B6-5AE04598DF83}" type="presOf" srcId="{DBE4DAE3-6FF2-4102-8F12-735A9487785A}" destId="{A888CD5A-0EBC-4194-B73F-EB2ABB183E99}" srcOrd="0" destOrd="0" presId="urn:microsoft.com/office/officeart/2005/8/layout/vList6"/>
    <dgm:cxn modelId="{D71E9497-58DB-4E1F-9D38-2E5F8EF1871C}" type="presOf" srcId="{21E9881C-845A-4C93-AB7D-5F25CBE12123}" destId="{A888CD5A-0EBC-4194-B73F-EB2ABB183E99}" srcOrd="0" destOrd="1" presId="urn:microsoft.com/office/officeart/2005/8/layout/vList6"/>
    <dgm:cxn modelId="{29371E98-D594-4E21-9DB0-22143FBFE2E6}" type="presOf" srcId="{E0017CF2-F0B3-47C1-9A8C-CEC923E2994C}" destId="{B76D75E6-7F75-4AFF-B581-60248FD87DDE}" srcOrd="0" destOrd="0" presId="urn:microsoft.com/office/officeart/2005/8/layout/vList6"/>
    <dgm:cxn modelId="{D7EEF7B5-6CBB-42D5-BAD2-BCAB657EB638}" type="presOf" srcId="{F1CEA4D9-EEB2-4A38-A251-C3D8EF715938}" destId="{A888CD5A-0EBC-4194-B73F-EB2ABB183E99}" srcOrd="0" destOrd="2" presId="urn:microsoft.com/office/officeart/2005/8/layout/vList6"/>
    <dgm:cxn modelId="{AC19F8CE-7E37-4E97-994D-344600A7AC70}" srcId="{8185FA85-5EDB-43BB-B89A-182FAAFB7009}" destId="{DBE4DAE3-6FF2-4102-8F12-735A9487785A}" srcOrd="0" destOrd="0" parTransId="{1C9100A0-3F86-412E-BE3D-031241FFF7EC}" sibTransId="{9E2708B8-C741-4231-BF01-931DF7F8B246}"/>
    <dgm:cxn modelId="{CF3C9BF2-8F21-4007-8B49-2BF4A82779F3}" srcId="{8185FA85-5EDB-43BB-B89A-182FAAFB7009}" destId="{21E9881C-845A-4C93-AB7D-5F25CBE12123}" srcOrd="1" destOrd="0" parTransId="{E749596D-DE5D-4C6B-AA3A-F101143D72C6}" sibTransId="{8BDF0260-E088-44AB-B152-D6EFD86ED957}"/>
    <dgm:cxn modelId="{9DCD75F6-E034-4E6B-AAF0-86E3A403D913}" srcId="{8185FA85-5EDB-43BB-B89A-182FAAFB7009}" destId="{F1CEA4D9-EEB2-4A38-A251-C3D8EF715938}" srcOrd="2" destOrd="0" parTransId="{01BF9A57-4AEE-415B-8DD0-6C4532D0F0C7}" sibTransId="{45153D00-C2F9-4E62-8AB1-0FB454535110}"/>
    <dgm:cxn modelId="{AD43D337-6A7D-4F1E-9C3D-A5E5C5409E9F}" type="presParOf" srcId="{B76D75E6-7F75-4AFF-B581-60248FD87DDE}" destId="{66D8BF76-0DFD-4C49-B933-03BA072169DD}" srcOrd="0" destOrd="0" presId="urn:microsoft.com/office/officeart/2005/8/layout/vList6"/>
    <dgm:cxn modelId="{FE463909-0472-4BDA-AB99-F44D4F4C87AE}" type="presParOf" srcId="{66D8BF76-0DFD-4C49-B933-03BA072169DD}" destId="{8C8DF3B9-A14A-4538-823E-8DD8E3A56D6C}" srcOrd="0" destOrd="0" presId="urn:microsoft.com/office/officeart/2005/8/layout/vList6"/>
    <dgm:cxn modelId="{5867C16C-4575-4305-A3C7-43E193BD4C1B}" type="presParOf" srcId="{66D8BF76-0DFD-4C49-B933-03BA072169DD}" destId="{A888CD5A-0EBC-4194-B73F-EB2ABB183E9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8A137E-2606-4F18-968F-AD1B1C06F1B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88C97C6-22C2-4828-A88B-DF7FF4D2544A}">
      <dgm:prSet phldrT="[Texte]"/>
      <dgm:spPr>
        <a:solidFill>
          <a:srgbClr val="752864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b="1" noProof="1">
              <a:latin typeface="Poppins" panose="00000500000000000000" pitchFamily="2" charset="0"/>
              <a:cs typeface="Poppins" panose="00000500000000000000" pitchFamily="2" charset="0"/>
            </a:rPr>
            <a:t>Période de l’enquête :</a:t>
          </a:r>
        </a:p>
        <a:p>
          <a:pPr>
            <a:buFont typeface="Wingdings" panose="05000000000000000000" pitchFamily="2" charset="2"/>
            <a:buChar char="Ø"/>
          </a:pPr>
          <a:r>
            <a:rPr lang="fr-FR" noProof="1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endParaRPr lang="fr-FR" dirty="0"/>
        </a:p>
      </dgm:t>
    </dgm:pt>
    <dgm:pt modelId="{DA7DDCFF-08FB-4D3A-A677-BE0D00ECE487}" type="parTrans" cxnId="{41032EE5-6377-4223-B84C-769F39BDE874}">
      <dgm:prSet/>
      <dgm:spPr/>
      <dgm:t>
        <a:bodyPr/>
        <a:lstStyle/>
        <a:p>
          <a:endParaRPr lang="fr-FR"/>
        </a:p>
      </dgm:t>
    </dgm:pt>
    <dgm:pt modelId="{1F3D5B18-E480-4B88-ADB0-026D02FE42B3}" type="sibTrans" cxnId="{41032EE5-6377-4223-B84C-769F39BDE874}">
      <dgm:prSet/>
      <dgm:spPr/>
      <dgm:t>
        <a:bodyPr/>
        <a:lstStyle/>
        <a:p>
          <a:endParaRPr lang="fr-FR"/>
        </a:p>
      </dgm:t>
    </dgm:pt>
    <dgm:pt modelId="{6FD1A6E4-3EBE-423F-B5FA-6C5AE3B045A9}">
      <dgm:prSet phldrT="[Texte]"/>
      <dgm:spPr>
        <a:solidFill>
          <a:srgbClr val="7BBBC6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b="1" noProof="1">
              <a:latin typeface="Poppins" panose="00000500000000000000" pitchFamily="2" charset="0"/>
              <a:cs typeface="Poppins" panose="00000500000000000000" pitchFamily="2" charset="0"/>
            </a:rPr>
            <a:t>Nombre de participants : </a:t>
          </a:r>
        </a:p>
      </dgm:t>
    </dgm:pt>
    <dgm:pt modelId="{A4C92C8F-1BD1-4714-B367-82BE67E5A05B}" type="parTrans" cxnId="{6CA96794-993C-4710-8A31-8A480A6B0672}">
      <dgm:prSet/>
      <dgm:spPr/>
      <dgm:t>
        <a:bodyPr/>
        <a:lstStyle/>
        <a:p>
          <a:endParaRPr lang="fr-FR"/>
        </a:p>
      </dgm:t>
    </dgm:pt>
    <dgm:pt modelId="{1337D6C1-1328-4B46-8810-FE4E55F41B44}" type="sibTrans" cxnId="{6CA96794-993C-4710-8A31-8A480A6B0672}">
      <dgm:prSet/>
      <dgm:spPr/>
      <dgm:t>
        <a:bodyPr/>
        <a:lstStyle/>
        <a:p>
          <a:endParaRPr lang="fr-FR"/>
        </a:p>
      </dgm:t>
    </dgm:pt>
    <dgm:pt modelId="{9D451EDF-A4E6-4E0B-BF5C-E30479E9125F}">
      <dgm:prSet phldrT="[Texte]"/>
      <dgm:spPr>
        <a:solidFill>
          <a:srgbClr val="752864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b="1" noProof="1">
              <a:latin typeface="Poppins" panose="00000500000000000000" pitchFamily="2" charset="0"/>
              <a:cs typeface="Poppins" panose="00000500000000000000" pitchFamily="2" charset="0"/>
            </a:rPr>
            <a:t>Lieu :</a:t>
          </a:r>
          <a:r>
            <a:rPr lang="fr-FR" noProof="1">
              <a:latin typeface="Poppins" panose="00000500000000000000" pitchFamily="2" charset="0"/>
              <a:cs typeface="Poppins" panose="00000500000000000000" pitchFamily="2" charset="0"/>
            </a:rPr>
            <a:t> </a:t>
          </a:r>
        </a:p>
      </dgm:t>
    </dgm:pt>
    <dgm:pt modelId="{58F04854-424D-426E-8D5E-144480D43DE9}" type="parTrans" cxnId="{8DC85D99-8EFD-40ED-B1FC-DD4AEB279267}">
      <dgm:prSet/>
      <dgm:spPr/>
      <dgm:t>
        <a:bodyPr/>
        <a:lstStyle/>
        <a:p>
          <a:endParaRPr lang="fr-FR"/>
        </a:p>
      </dgm:t>
    </dgm:pt>
    <dgm:pt modelId="{C82305B1-4DA6-4DCF-B405-743EA72D917B}" type="sibTrans" cxnId="{8DC85D99-8EFD-40ED-B1FC-DD4AEB279267}">
      <dgm:prSet/>
      <dgm:spPr/>
      <dgm:t>
        <a:bodyPr/>
        <a:lstStyle/>
        <a:p>
          <a:endParaRPr lang="fr-FR"/>
        </a:p>
      </dgm:t>
    </dgm:pt>
    <dgm:pt modelId="{05D6C355-0AC4-463D-9DD4-FEB118315819}">
      <dgm:prSet phldrT="[Texte]"/>
      <dgm:spPr>
        <a:solidFill>
          <a:srgbClr val="EBBDA9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b="1" noProof="1">
              <a:latin typeface="Poppins" panose="00000500000000000000" pitchFamily="2" charset="0"/>
              <a:cs typeface="Poppins" panose="00000500000000000000" pitchFamily="2" charset="0"/>
            </a:rPr>
            <a:t>Objectif :</a:t>
          </a:r>
        </a:p>
        <a:p>
          <a:pPr>
            <a:buFont typeface="Wingdings" panose="05000000000000000000" pitchFamily="2" charset="2"/>
            <a:buChar char="Ø"/>
          </a:pPr>
          <a:r>
            <a:rPr lang="fr-FR" noProof="1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endParaRPr lang="fr-FR" dirty="0"/>
        </a:p>
      </dgm:t>
    </dgm:pt>
    <dgm:pt modelId="{665C9DBA-6B6D-4512-A8C6-FE5DEB08C30B}" type="parTrans" cxnId="{4DFAB90F-0C6E-4347-9A00-2E4590D5AD2B}">
      <dgm:prSet/>
      <dgm:spPr/>
      <dgm:t>
        <a:bodyPr/>
        <a:lstStyle/>
        <a:p>
          <a:endParaRPr lang="fr-FR"/>
        </a:p>
      </dgm:t>
    </dgm:pt>
    <dgm:pt modelId="{834FA502-A02A-409F-8D76-601F9030A263}" type="sibTrans" cxnId="{4DFAB90F-0C6E-4347-9A00-2E4590D5AD2B}">
      <dgm:prSet/>
      <dgm:spPr/>
      <dgm:t>
        <a:bodyPr/>
        <a:lstStyle/>
        <a:p>
          <a:endParaRPr lang="fr-FR"/>
        </a:p>
      </dgm:t>
    </dgm:pt>
    <dgm:pt modelId="{FF4A4ADC-074F-4517-AB38-90E394DBADCA}">
      <dgm:prSet phldrT="[Texte]"/>
      <dgm:spPr>
        <a:solidFill>
          <a:srgbClr val="7BBBC6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b="1" noProof="1">
              <a:latin typeface="Poppins" panose="00000500000000000000" pitchFamily="2" charset="0"/>
              <a:cs typeface="Poppins" panose="00000500000000000000" pitchFamily="2" charset="0"/>
            </a:rPr>
            <a:t>Public visé : </a:t>
          </a:r>
        </a:p>
      </dgm:t>
    </dgm:pt>
    <dgm:pt modelId="{211D1785-C6D2-4D2C-81FF-35D4494C4649}" type="parTrans" cxnId="{CC80A4B1-C192-468F-96DA-D0F751E6A809}">
      <dgm:prSet/>
      <dgm:spPr/>
      <dgm:t>
        <a:bodyPr/>
        <a:lstStyle/>
        <a:p>
          <a:endParaRPr lang="fr-FR"/>
        </a:p>
      </dgm:t>
    </dgm:pt>
    <dgm:pt modelId="{8C3B823A-BB32-4DF9-8794-0399F08F72D4}" type="sibTrans" cxnId="{CC80A4B1-C192-468F-96DA-D0F751E6A809}">
      <dgm:prSet/>
      <dgm:spPr/>
      <dgm:t>
        <a:bodyPr/>
        <a:lstStyle/>
        <a:p>
          <a:endParaRPr lang="fr-FR"/>
        </a:p>
      </dgm:t>
    </dgm:pt>
    <dgm:pt modelId="{3FD98ED6-DD81-4393-902D-F8601DD90493}">
      <dgm:prSet phldrT="[Texte]"/>
      <dgm:spPr>
        <a:solidFill>
          <a:srgbClr val="752864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b="1" noProof="1">
              <a:latin typeface="Poppins" panose="00000500000000000000" pitchFamily="2" charset="0"/>
              <a:cs typeface="Poppins" panose="00000500000000000000" pitchFamily="2" charset="0"/>
            </a:rPr>
            <a:t>Collecte et traitement des réponses : </a:t>
          </a:r>
        </a:p>
      </dgm:t>
    </dgm:pt>
    <dgm:pt modelId="{921B8C33-8DC4-4031-A8CF-5BCBBC6E50F1}" type="parTrans" cxnId="{4FBE51D6-0C54-4F63-9871-FEBB47E53007}">
      <dgm:prSet/>
      <dgm:spPr/>
      <dgm:t>
        <a:bodyPr/>
        <a:lstStyle/>
        <a:p>
          <a:endParaRPr lang="fr-FR"/>
        </a:p>
      </dgm:t>
    </dgm:pt>
    <dgm:pt modelId="{34D795CE-8854-4A6B-973A-BE15B73AE07B}" type="sibTrans" cxnId="{4FBE51D6-0C54-4F63-9871-FEBB47E53007}">
      <dgm:prSet/>
      <dgm:spPr/>
      <dgm:t>
        <a:bodyPr/>
        <a:lstStyle/>
        <a:p>
          <a:endParaRPr lang="fr-FR"/>
        </a:p>
      </dgm:t>
    </dgm:pt>
    <dgm:pt modelId="{FF8DA385-FD85-40AE-8E69-8FDC72F9E6D0}">
      <dgm:prSet phldrT="[Texte]"/>
      <dgm:spPr>
        <a:solidFill>
          <a:srgbClr val="EBBDA9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b="1" noProof="1">
              <a:latin typeface="Poppins" panose="00000500000000000000" pitchFamily="2" charset="0"/>
              <a:cs typeface="Poppins" panose="00000500000000000000" pitchFamily="2" charset="0"/>
            </a:rPr>
            <a:t>Informations sur le nouveau patient : </a:t>
          </a:r>
        </a:p>
      </dgm:t>
    </dgm:pt>
    <dgm:pt modelId="{53475181-AE91-4DC7-BA46-CB67FC55A500}" type="parTrans" cxnId="{540A47DF-7799-4411-AA9B-CB4F21B2CB63}">
      <dgm:prSet/>
      <dgm:spPr/>
      <dgm:t>
        <a:bodyPr/>
        <a:lstStyle/>
        <a:p>
          <a:endParaRPr lang="fr-FR"/>
        </a:p>
      </dgm:t>
    </dgm:pt>
    <dgm:pt modelId="{BB40073D-1AF1-45A1-AD03-09C2D9AF862C}" type="sibTrans" cxnId="{540A47DF-7799-4411-AA9B-CB4F21B2CB63}">
      <dgm:prSet/>
      <dgm:spPr/>
      <dgm:t>
        <a:bodyPr/>
        <a:lstStyle/>
        <a:p>
          <a:endParaRPr lang="fr-FR"/>
        </a:p>
      </dgm:t>
    </dgm:pt>
    <dgm:pt modelId="{9E03F2C8-C1FE-458E-B763-5989839A98BE}">
      <dgm:prSet phldrT="[Texte]"/>
      <dgm:spPr>
        <a:solidFill>
          <a:srgbClr val="7BBBC6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b="1" noProof="1">
              <a:latin typeface="Poppins" panose="00000500000000000000" pitchFamily="2" charset="0"/>
              <a:cs typeface="Poppins" panose="00000500000000000000" pitchFamily="2" charset="0"/>
            </a:rPr>
            <a:t>Administration questionnaire : </a:t>
          </a:r>
        </a:p>
      </dgm:t>
    </dgm:pt>
    <dgm:pt modelId="{312010E3-254C-43CF-8E6E-FA34E14DED05}" type="parTrans" cxnId="{2606A287-9166-4806-8AD2-92AB5DD52BF8}">
      <dgm:prSet/>
      <dgm:spPr/>
      <dgm:t>
        <a:bodyPr/>
        <a:lstStyle/>
        <a:p>
          <a:endParaRPr lang="fr-FR"/>
        </a:p>
      </dgm:t>
    </dgm:pt>
    <dgm:pt modelId="{29479D31-ACB0-4AE8-8D3E-EB0B6A614FC3}" type="sibTrans" cxnId="{2606A287-9166-4806-8AD2-92AB5DD52BF8}">
      <dgm:prSet/>
      <dgm:spPr/>
      <dgm:t>
        <a:bodyPr/>
        <a:lstStyle/>
        <a:p>
          <a:endParaRPr lang="fr-FR"/>
        </a:p>
      </dgm:t>
    </dgm:pt>
    <dgm:pt modelId="{966D12AB-0736-43C3-B674-65BAE620AB6D}" type="pres">
      <dgm:prSet presAssocID="{848A137E-2606-4F18-968F-AD1B1C06F1B5}" presName="diagram" presStyleCnt="0">
        <dgm:presLayoutVars>
          <dgm:dir/>
          <dgm:resizeHandles val="exact"/>
        </dgm:presLayoutVars>
      </dgm:prSet>
      <dgm:spPr/>
    </dgm:pt>
    <dgm:pt modelId="{580E7792-0BBF-492B-B1F4-EA34E4AB2DB4}" type="pres">
      <dgm:prSet presAssocID="{588C97C6-22C2-4828-A88B-DF7FF4D2544A}" presName="node" presStyleLbl="node1" presStyleIdx="0" presStyleCnt="8">
        <dgm:presLayoutVars>
          <dgm:bulletEnabled val="1"/>
        </dgm:presLayoutVars>
      </dgm:prSet>
      <dgm:spPr/>
    </dgm:pt>
    <dgm:pt modelId="{41027611-EDB1-4DE6-B385-1F72128BA108}" type="pres">
      <dgm:prSet presAssocID="{1F3D5B18-E480-4B88-ADB0-026D02FE42B3}" presName="sibTrans" presStyleCnt="0"/>
      <dgm:spPr/>
    </dgm:pt>
    <dgm:pt modelId="{0C5CD43B-07CE-48D4-9F2B-FAD97DE594DD}" type="pres">
      <dgm:prSet presAssocID="{6FD1A6E4-3EBE-423F-B5FA-6C5AE3B045A9}" presName="node" presStyleLbl="node1" presStyleIdx="1" presStyleCnt="8">
        <dgm:presLayoutVars>
          <dgm:bulletEnabled val="1"/>
        </dgm:presLayoutVars>
      </dgm:prSet>
      <dgm:spPr/>
    </dgm:pt>
    <dgm:pt modelId="{DEAE8827-DC81-46C8-B87F-6E749F4E7F0A}" type="pres">
      <dgm:prSet presAssocID="{1337D6C1-1328-4B46-8810-FE4E55F41B44}" presName="sibTrans" presStyleCnt="0"/>
      <dgm:spPr/>
    </dgm:pt>
    <dgm:pt modelId="{D54C64CF-3FB4-4097-B1B1-CA25C978F4EF}" type="pres">
      <dgm:prSet presAssocID="{9D451EDF-A4E6-4E0B-BF5C-E30479E9125F}" presName="node" presStyleLbl="node1" presStyleIdx="2" presStyleCnt="8">
        <dgm:presLayoutVars>
          <dgm:bulletEnabled val="1"/>
        </dgm:presLayoutVars>
      </dgm:prSet>
      <dgm:spPr/>
    </dgm:pt>
    <dgm:pt modelId="{342A9735-6EE8-4AC6-B459-8FABEB4D0561}" type="pres">
      <dgm:prSet presAssocID="{C82305B1-4DA6-4DCF-B405-743EA72D917B}" presName="sibTrans" presStyleCnt="0"/>
      <dgm:spPr/>
    </dgm:pt>
    <dgm:pt modelId="{58B826A9-5A21-419C-81C5-6288D4000284}" type="pres">
      <dgm:prSet presAssocID="{05D6C355-0AC4-463D-9DD4-FEB118315819}" presName="node" presStyleLbl="node1" presStyleIdx="3" presStyleCnt="8">
        <dgm:presLayoutVars>
          <dgm:bulletEnabled val="1"/>
        </dgm:presLayoutVars>
      </dgm:prSet>
      <dgm:spPr/>
    </dgm:pt>
    <dgm:pt modelId="{40D16EFF-2C1F-4F1F-ADD5-1A62CDED58D3}" type="pres">
      <dgm:prSet presAssocID="{834FA502-A02A-409F-8D76-601F9030A263}" presName="sibTrans" presStyleCnt="0"/>
      <dgm:spPr/>
    </dgm:pt>
    <dgm:pt modelId="{8D2D81A5-7DBF-4DB6-A0EF-EDE3ECD394EE}" type="pres">
      <dgm:prSet presAssocID="{FF4A4ADC-074F-4517-AB38-90E394DBADCA}" presName="node" presStyleLbl="node1" presStyleIdx="4" presStyleCnt="8">
        <dgm:presLayoutVars>
          <dgm:bulletEnabled val="1"/>
        </dgm:presLayoutVars>
      </dgm:prSet>
      <dgm:spPr/>
    </dgm:pt>
    <dgm:pt modelId="{B0BED7BE-8DA7-467D-8B5A-7928F928D459}" type="pres">
      <dgm:prSet presAssocID="{8C3B823A-BB32-4DF9-8794-0399F08F72D4}" presName="sibTrans" presStyleCnt="0"/>
      <dgm:spPr/>
    </dgm:pt>
    <dgm:pt modelId="{C1B8B462-0CD7-416E-BABA-FAE775F8451F}" type="pres">
      <dgm:prSet presAssocID="{FF8DA385-FD85-40AE-8E69-8FDC72F9E6D0}" presName="node" presStyleLbl="node1" presStyleIdx="5" presStyleCnt="8">
        <dgm:presLayoutVars>
          <dgm:bulletEnabled val="1"/>
        </dgm:presLayoutVars>
      </dgm:prSet>
      <dgm:spPr/>
    </dgm:pt>
    <dgm:pt modelId="{764A5E85-82C7-41D4-B381-9F875EC5186C}" type="pres">
      <dgm:prSet presAssocID="{BB40073D-1AF1-45A1-AD03-09C2D9AF862C}" presName="sibTrans" presStyleCnt="0"/>
      <dgm:spPr/>
    </dgm:pt>
    <dgm:pt modelId="{8CCDEEE8-7938-4AD5-8A89-8108501C0892}" type="pres">
      <dgm:prSet presAssocID="{9E03F2C8-C1FE-458E-B763-5989839A98BE}" presName="node" presStyleLbl="node1" presStyleIdx="6" presStyleCnt="8">
        <dgm:presLayoutVars>
          <dgm:bulletEnabled val="1"/>
        </dgm:presLayoutVars>
      </dgm:prSet>
      <dgm:spPr/>
    </dgm:pt>
    <dgm:pt modelId="{BB8C0412-722E-4E13-9F06-0BE8943E9E4E}" type="pres">
      <dgm:prSet presAssocID="{29479D31-ACB0-4AE8-8D3E-EB0B6A614FC3}" presName="sibTrans" presStyleCnt="0"/>
      <dgm:spPr/>
    </dgm:pt>
    <dgm:pt modelId="{52E8C285-8538-47F2-BDD7-CE2CEFC6D973}" type="pres">
      <dgm:prSet presAssocID="{3FD98ED6-DD81-4393-902D-F8601DD90493}" presName="node" presStyleLbl="node1" presStyleIdx="7" presStyleCnt="8">
        <dgm:presLayoutVars>
          <dgm:bulletEnabled val="1"/>
        </dgm:presLayoutVars>
      </dgm:prSet>
      <dgm:spPr/>
    </dgm:pt>
  </dgm:ptLst>
  <dgm:cxnLst>
    <dgm:cxn modelId="{18DC550B-88BD-4C44-A081-3D3305409AB7}" type="presOf" srcId="{9D451EDF-A4E6-4E0B-BF5C-E30479E9125F}" destId="{D54C64CF-3FB4-4097-B1B1-CA25C978F4EF}" srcOrd="0" destOrd="0" presId="urn:microsoft.com/office/officeart/2005/8/layout/default"/>
    <dgm:cxn modelId="{4DFAB90F-0C6E-4347-9A00-2E4590D5AD2B}" srcId="{848A137E-2606-4F18-968F-AD1B1C06F1B5}" destId="{05D6C355-0AC4-463D-9DD4-FEB118315819}" srcOrd="3" destOrd="0" parTransId="{665C9DBA-6B6D-4512-A8C6-FE5DEB08C30B}" sibTransId="{834FA502-A02A-409F-8D76-601F9030A263}"/>
    <dgm:cxn modelId="{E4306F13-BFFC-429E-BE15-99F5DC85F27E}" type="presOf" srcId="{3FD98ED6-DD81-4393-902D-F8601DD90493}" destId="{52E8C285-8538-47F2-BDD7-CE2CEFC6D973}" srcOrd="0" destOrd="0" presId="urn:microsoft.com/office/officeart/2005/8/layout/default"/>
    <dgm:cxn modelId="{60129D31-9AF0-460F-9055-40DCDCE1B203}" type="presOf" srcId="{FF4A4ADC-074F-4517-AB38-90E394DBADCA}" destId="{8D2D81A5-7DBF-4DB6-A0EF-EDE3ECD394EE}" srcOrd="0" destOrd="0" presId="urn:microsoft.com/office/officeart/2005/8/layout/default"/>
    <dgm:cxn modelId="{A57B2B46-FF5C-4135-9CCD-8D9E3A5E85BD}" type="presOf" srcId="{848A137E-2606-4F18-968F-AD1B1C06F1B5}" destId="{966D12AB-0736-43C3-B674-65BAE620AB6D}" srcOrd="0" destOrd="0" presId="urn:microsoft.com/office/officeart/2005/8/layout/default"/>
    <dgm:cxn modelId="{7A329E67-5606-4AD1-9AFF-6F519FDADA64}" type="presOf" srcId="{05D6C355-0AC4-463D-9DD4-FEB118315819}" destId="{58B826A9-5A21-419C-81C5-6288D4000284}" srcOrd="0" destOrd="0" presId="urn:microsoft.com/office/officeart/2005/8/layout/default"/>
    <dgm:cxn modelId="{4473AB5A-91C5-4D89-8C6F-B8BB49BF8F76}" type="presOf" srcId="{9E03F2C8-C1FE-458E-B763-5989839A98BE}" destId="{8CCDEEE8-7938-4AD5-8A89-8108501C0892}" srcOrd="0" destOrd="0" presId="urn:microsoft.com/office/officeart/2005/8/layout/default"/>
    <dgm:cxn modelId="{2606A287-9166-4806-8AD2-92AB5DD52BF8}" srcId="{848A137E-2606-4F18-968F-AD1B1C06F1B5}" destId="{9E03F2C8-C1FE-458E-B763-5989839A98BE}" srcOrd="6" destOrd="0" parTransId="{312010E3-254C-43CF-8E6E-FA34E14DED05}" sibTransId="{29479D31-ACB0-4AE8-8D3E-EB0B6A614FC3}"/>
    <dgm:cxn modelId="{6CA96794-993C-4710-8A31-8A480A6B0672}" srcId="{848A137E-2606-4F18-968F-AD1B1C06F1B5}" destId="{6FD1A6E4-3EBE-423F-B5FA-6C5AE3B045A9}" srcOrd="1" destOrd="0" parTransId="{A4C92C8F-1BD1-4714-B367-82BE67E5A05B}" sibTransId="{1337D6C1-1328-4B46-8810-FE4E55F41B44}"/>
    <dgm:cxn modelId="{8DC85D99-8EFD-40ED-B1FC-DD4AEB279267}" srcId="{848A137E-2606-4F18-968F-AD1B1C06F1B5}" destId="{9D451EDF-A4E6-4E0B-BF5C-E30479E9125F}" srcOrd="2" destOrd="0" parTransId="{58F04854-424D-426E-8D5E-144480D43DE9}" sibTransId="{C82305B1-4DA6-4DCF-B405-743EA72D917B}"/>
    <dgm:cxn modelId="{A9EC52AE-E7F1-4D20-B8A5-39B35EF112E3}" type="presOf" srcId="{6FD1A6E4-3EBE-423F-B5FA-6C5AE3B045A9}" destId="{0C5CD43B-07CE-48D4-9F2B-FAD97DE594DD}" srcOrd="0" destOrd="0" presId="urn:microsoft.com/office/officeart/2005/8/layout/default"/>
    <dgm:cxn modelId="{CC80A4B1-C192-468F-96DA-D0F751E6A809}" srcId="{848A137E-2606-4F18-968F-AD1B1C06F1B5}" destId="{FF4A4ADC-074F-4517-AB38-90E394DBADCA}" srcOrd="4" destOrd="0" parTransId="{211D1785-C6D2-4D2C-81FF-35D4494C4649}" sibTransId="{8C3B823A-BB32-4DF9-8794-0399F08F72D4}"/>
    <dgm:cxn modelId="{A36B4ED6-7D99-4904-859E-6C0C44F2BEDE}" type="presOf" srcId="{588C97C6-22C2-4828-A88B-DF7FF4D2544A}" destId="{580E7792-0BBF-492B-B1F4-EA34E4AB2DB4}" srcOrd="0" destOrd="0" presId="urn:microsoft.com/office/officeart/2005/8/layout/default"/>
    <dgm:cxn modelId="{4FBE51D6-0C54-4F63-9871-FEBB47E53007}" srcId="{848A137E-2606-4F18-968F-AD1B1C06F1B5}" destId="{3FD98ED6-DD81-4393-902D-F8601DD90493}" srcOrd="7" destOrd="0" parTransId="{921B8C33-8DC4-4031-A8CF-5BCBBC6E50F1}" sibTransId="{34D795CE-8854-4A6B-973A-BE15B73AE07B}"/>
    <dgm:cxn modelId="{540A47DF-7799-4411-AA9B-CB4F21B2CB63}" srcId="{848A137E-2606-4F18-968F-AD1B1C06F1B5}" destId="{FF8DA385-FD85-40AE-8E69-8FDC72F9E6D0}" srcOrd="5" destOrd="0" parTransId="{53475181-AE91-4DC7-BA46-CB67FC55A500}" sibTransId="{BB40073D-1AF1-45A1-AD03-09C2D9AF862C}"/>
    <dgm:cxn modelId="{41032EE5-6377-4223-B84C-769F39BDE874}" srcId="{848A137E-2606-4F18-968F-AD1B1C06F1B5}" destId="{588C97C6-22C2-4828-A88B-DF7FF4D2544A}" srcOrd="0" destOrd="0" parTransId="{DA7DDCFF-08FB-4D3A-A677-BE0D00ECE487}" sibTransId="{1F3D5B18-E480-4B88-ADB0-026D02FE42B3}"/>
    <dgm:cxn modelId="{2C25ACF5-41DB-4C28-8A73-1B8E6B36C82E}" type="presOf" srcId="{FF8DA385-FD85-40AE-8E69-8FDC72F9E6D0}" destId="{C1B8B462-0CD7-416E-BABA-FAE775F8451F}" srcOrd="0" destOrd="0" presId="urn:microsoft.com/office/officeart/2005/8/layout/default"/>
    <dgm:cxn modelId="{20141319-E023-499E-80C0-BBABA5E126D6}" type="presParOf" srcId="{966D12AB-0736-43C3-B674-65BAE620AB6D}" destId="{580E7792-0BBF-492B-B1F4-EA34E4AB2DB4}" srcOrd="0" destOrd="0" presId="urn:microsoft.com/office/officeart/2005/8/layout/default"/>
    <dgm:cxn modelId="{8A405F73-5B42-453F-8F0E-DF7A54ACA35C}" type="presParOf" srcId="{966D12AB-0736-43C3-B674-65BAE620AB6D}" destId="{41027611-EDB1-4DE6-B385-1F72128BA108}" srcOrd="1" destOrd="0" presId="urn:microsoft.com/office/officeart/2005/8/layout/default"/>
    <dgm:cxn modelId="{A765A1A7-07D2-4978-BCD8-683503559F89}" type="presParOf" srcId="{966D12AB-0736-43C3-B674-65BAE620AB6D}" destId="{0C5CD43B-07CE-48D4-9F2B-FAD97DE594DD}" srcOrd="2" destOrd="0" presId="urn:microsoft.com/office/officeart/2005/8/layout/default"/>
    <dgm:cxn modelId="{6D658FE1-67E7-4392-BF55-9FF59A64D250}" type="presParOf" srcId="{966D12AB-0736-43C3-B674-65BAE620AB6D}" destId="{DEAE8827-DC81-46C8-B87F-6E749F4E7F0A}" srcOrd="3" destOrd="0" presId="urn:microsoft.com/office/officeart/2005/8/layout/default"/>
    <dgm:cxn modelId="{36AD14F2-4E90-4C3C-8356-122FF1951686}" type="presParOf" srcId="{966D12AB-0736-43C3-B674-65BAE620AB6D}" destId="{D54C64CF-3FB4-4097-B1B1-CA25C978F4EF}" srcOrd="4" destOrd="0" presId="urn:microsoft.com/office/officeart/2005/8/layout/default"/>
    <dgm:cxn modelId="{8D157328-0624-4DE4-B5E4-07116561090F}" type="presParOf" srcId="{966D12AB-0736-43C3-B674-65BAE620AB6D}" destId="{342A9735-6EE8-4AC6-B459-8FABEB4D0561}" srcOrd="5" destOrd="0" presId="urn:microsoft.com/office/officeart/2005/8/layout/default"/>
    <dgm:cxn modelId="{9FE34E3A-602C-49E6-9058-FECDC8F362DF}" type="presParOf" srcId="{966D12AB-0736-43C3-B674-65BAE620AB6D}" destId="{58B826A9-5A21-419C-81C5-6288D4000284}" srcOrd="6" destOrd="0" presId="urn:microsoft.com/office/officeart/2005/8/layout/default"/>
    <dgm:cxn modelId="{2FD814C3-68CF-423A-9FC2-5F7393766809}" type="presParOf" srcId="{966D12AB-0736-43C3-B674-65BAE620AB6D}" destId="{40D16EFF-2C1F-4F1F-ADD5-1A62CDED58D3}" srcOrd="7" destOrd="0" presId="urn:microsoft.com/office/officeart/2005/8/layout/default"/>
    <dgm:cxn modelId="{9FC385C3-D9C3-427F-8196-0251E815F6D3}" type="presParOf" srcId="{966D12AB-0736-43C3-B674-65BAE620AB6D}" destId="{8D2D81A5-7DBF-4DB6-A0EF-EDE3ECD394EE}" srcOrd="8" destOrd="0" presId="urn:microsoft.com/office/officeart/2005/8/layout/default"/>
    <dgm:cxn modelId="{0DD6D4FE-599E-4060-BB27-4B3A5E54F609}" type="presParOf" srcId="{966D12AB-0736-43C3-B674-65BAE620AB6D}" destId="{B0BED7BE-8DA7-467D-8B5A-7928F928D459}" srcOrd="9" destOrd="0" presId="urn:microsoft.com/office/officeart/2005/8/layout/default"/>
    <dgm:cxn modelId="{8090F6DF-CF82-43C8-8696-FE100182582B}" type="presParOf" srcId="{966D12AB-0736-43C3-B674-65BAE620AB6D}" destId="{C1B8B462-0CD7-416E-BABA-FAE775F8451F}" srcOrd="10" destOrd="0" presId="urn:microsoft.com/office/officeart/2005/8/layout/default"/>
    <dgm:cxn modelId="{357187AD-84BF-4635-8588-F3D13628BE56}" type="presParOf" srcId="{966D12AB-0736-43C3-B674-65BAE620AB6D}" destId="{764A5E85-82C7-41D4-B381-9F875EC5186C}" srcOrd="11" destOrd="0" presId="urn:microsoft.com/office/officeart/2005/8/layout/default"/>
    <dgm:cxn modelId="{420A642A-74CC-400F-A100-B507CBD86C22}" type="presParOf" srcId="{966D12AB-0736-43C3-B674-65BAE620AB6D}" destId="{8CCDEEE8-7938-4AD5-8A89-8108501C0892}" srcOrd="12" destOrd="0" presId="urn:microsoft.com/office/officeart/2005/8/layout/default"/>
    <dgm:cxn modelId="{666005B0-2EAE-42A3-930B-DC40C8C56376}" type="presParOf" srcId="{966D12AB-0736-43C3-B674-65BAE620AB6D}" destId="{BB8C0412-722E-4E13-9F06-0BE8943E9E4E}" srcOrd="13" destOrd="0" presId="urn:microsoft.com/office/officeart/2005/8/layout/default"/>
    <dgm:cxn modelId="{CBD756C5-4755-4DEB-93CC-B953AF0DF669}" type="presParOf" srcId="{966D12AB-0736-43C3-B674-65BAE620AB6D}" destId="{52E8C285-8538-47F2-BDD7-CE2CEFC6D97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017CF2-F0B3-47C1-9A8C-CEC923E2994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185FA85-5EDB-43BB-B89A-182FAAFB7009}">
      <dgm:prSet phldrT="[Texte]" custT="1"/>
      <dgm:spPr>
        <a:solidFill>
          <a:srgbClr val="7BBBC6"/>
        </a:solidFill>
      </dgm:spPr>
      <dgm:t>
        <a:bodyPr/>
        <a:lstStyle/>
        <a:p>
          <a:r>
            <a:rPr lang="fr-FR" sz="4800" dirty="0">
              <a:latin typeface="Poppins" panose="00000500000000000000" pitchFamily="2" charset="0"/>
              <a:cs typeface="Poppins" panose="00000500000000000000" pitchFamily="2" charset="0"/>
            </a:rPr>
            <a:t>2</a:t>
          </a:r>
        </a:p>
      </dgm:t>
    </dgm:pt>
    <dgm:pt modelId="{7EDF8848-A35E-41DE-BD73-BD266E4F0A4A}" type="parTrans" cxnId="{021E9A17-910D-4933-938E-C993EE4D9341}">
      <dgm:prSet/>
      <dgm:spPr/>
      <dgm:t>
        <a:bodyPr/>
        <a:lstStyle/>
        <a:p>
          <a:endParaRPr lang="fr-FR" sz="1200"/>
        </a:p>
      </dgm:t>
    </dgm:pt>
    <dgm:pt modelId="{786374EC-971D-4894-9284-5914B264EB6E}" type="sibTrans" cxnId="{021E9A17-910D-4933-938E-C993EE4D9341}">
      <dgm:prSet/>
      <dgm:spPr/>
      <dgm:t>
        <a:bodyPr/>
        <a:lstStyle/>
        <a:p>
          <a:endParaRPr lang="fr-FR" sz="1200"/>
        </a:p>
      </dgm:t>
    </dgm:pt>
    <dgm:pt modelId="{DBE4DAE3-6FF2-4102-8F12-735A9487785A}">
      <dgm:prSet phldrT="[Texte]" custT="1"/>
      <dgm:spPr>
        <a:solidFill>
          <a:srgbClr val="752864">
            <a:alpha val="90000"/>
          </a:srgbClr>
        </a:solidFill>
      </dgm:spPr>
      <dgm:t>
        <a:bodyPr/>
        <a:lstStyle/>
        <a:p>
          <a:pPr algn="l"/>
          <a:endParaRPr lang="fr-FR" sz="18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C9100A0-3F86-412E-BE3D-031241FFF7EC}" type="parTrans" cxnId="{AC19F8CE-7E37-4E97-994D-344600A7AC70}">
      <dgm:prSet/>
      <dgm:spPr/>
      <dgm:t>
        <a:bodyPr/>
        <a:lstStyle/>
        <a:p>
          <a:endParaRPr lang="fr-FR"/>
        </a:p>
      </dgm:t>
    </dgm:pt>
    <dgm:pt modelId="{9E2708B8-C741-4231-BF01-931DF7F8B246}" type="sibTrans" cxnId="{AC19F8CE-7E37-4E97-994D-344600A7AC70}">
      <dgm:prSet/>
      <dgm:spPr/>
      <dgm:t>
        <a:bodyPr/>
        <a:lstStyle/>
        <a:p>
          <a:endParaRPr lang="fr-FR"/>
        </a:p>
      </dgm:t>
    </dgm:pt>
    <dgm:pt modelId="{21E9881C-845A-4C93-AB7D-5F25CBE12123}">
      <dgm:prSet phldrT="[Texte]" custT="1"/>
      <dgm:spPr>
        <a:solidFill>
          <a:srgbClr val="752864">
            <a:alpha val="90000"/>
          </a:srgbClr>
        </a:solidFill>
      </dgm:spPr>
      <dgm:t>
        <a:bodyPr/>
        <a:lstStyle/>
        <a:p>
          <a:pPr algn="ctr"/>
          <a:r>
            <a:rPr lang="fr-FR" sz="28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Enquête post hospitalisations NEST (clinique et plateau)</a:t>
          </a:r>
        </a:p>
      </dgm:t>
    </dgm:pt>
    <dgm:pt modelId="{E749596D-DE5D-4C6B-AA3A-F101143D72C6}" type="parTrans" cxnId="{CF3C9BF2-8F21-4007-8B49-2BF4A82779F3}">
      <dgm:prSet/>
      <dgm:spPr/>
      <dgm:t>
        <a:bodyPr/>
        <a:lstStyle/>
        <a:p>
          <a:endParaRPr lang="fr-FR"/>
        </a:p>
      </dgm:t>
    </dgm:pt>
    <dgm:pt modelId="{8BDF0260-E088-44AB-B152-D6EFD86ED957}" type="sibTrans" cxnId="{CF3C9BF2-8F21-4007-8B49-2BF4A82779F3}">
      <dgm:prSet/>
      <dgm:spPr/>
      <dgm:t>
        <a:bodyPr/>
        <a:lstStyle/>
        <a:p>
          <a:endParaRPr lang="fr-FR"/>
        </a:p>
      </dgm:t>
    </dgm:pt>
    <dgm:pt modelId="{F1CEA4D9-EEB2-4A38-A251-C3D8EF715938}">
      <dgm:prSet phldrT="[Texte]" custT="1"/>
      <dgm:spPr>
        <a:solidFill>
          <a:srgbClr val="752864">
            <a:alpha val="90000"/>
          </a:srgbClr>
        </a:solidFill>
      </dgm:spPr>
      <dgm:t>
        <a:bodyPr/>
        <a:lstStyle/>
        <a:p>
          <a:pPr algn="ctr"/>
          <a:endParaRPr lang="fr-FR" sz="3600" b="1" dirty="0">
            <a:solidFill>
              <a:schemeClr val="bg1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01BF9A57-4AEE-415B-8DD0-6C4532D0F0C7}" type="parTrans" cxnId="{9DCD75F6-E034-4E6B-AAF0-86E3A403D913}">
      <dgm:prSet/>
      <dgm:spPr/>
      <dgm:t>
        <a:bodyPr/>
        <a:lstStyle/>
        <a:p>
          <a:endParaRPr lang="fr-FR"/>
        </a:p>
      </dgm:t>
    </dgm:pt>
    <dgm:pt modelId="{45153D00-C2F9-4E62-8AB1-0FB454535110}" type="sibTrans" cxnId="{9DCD75F6-E034-4E6B-AAF0-86E3A403D913}">
      <dgm:prSet/>
      <dgm:spPr/>
      <dgm:t>
        <a:bodyPr/>
        <a:lstStyle/>
        <a:p>
          <a:endParaRPr lang="fr-FR"/>
        </a:p>
      </dgm:t>
    </dgm:pt>
    <dgm:pt modelId="{DABB55A5-E300-43EA-A02B-9F3B2DE87949}">
      <dgm:prSet custT="1"/>
      <dgm:spPr/>
      <dgm:t>
        <a:bodyPr/>
        <a:lstStyle/>
        <a:p>
          <a:pPr algn="ctr"/>
          <a:endParaRPr lang="fr-FR" sz="3600" b="1" dirty="0">
            <a:solidFill>
              <a:schemeClr val="bg1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0D39E2F8-B9D4-48A2-AB05-1B1D5AFE7A24}" type="parTrans" cxnId="{4C1C8CA5-CA9B-4A1E-BBC2-B98F5073A4A8}">
      <dgm:prSet/>
      <dgm:spPr/>
      <dgm:t>
        <a:bodyPr/>
        <a:lstStyle/>
        <a:p>
          <a:endParaRPr lang="fr-FR"/>
        </a:p>
      </dgm:t>
    </dgm:pt>
    <dgm:pt modelId="{AF4ABDC2-11CF-4D05-A36F-42972F805D33}" type="sibTrans" cxnId="{4C1C8CA5-CA9B-4A1E-BBC2-B98F5073A4A8}">
      <dgm:prSet/>
      <dgm:spPr/>
      <dgm:t>
        <a:bodyPr/>
        <a:lstStyle/>
        <a:p>
          <a:endParaRPr lang="fr-FR"/>
        </a:p>
      </dgm:t>
    </dgm:pt>
    <dgm:pt modelId="{B76D75E6-7F75-4AFF-B581-60248FD87DDE}" type="pres">
      <dgm:prSet presAssocID="{E0017CF2-F0B3-47C1-9A8C-CEC923E2994C}" presName="Name0" presStyleCnt="0">
        <dgm:presLayoutVars>
          <dgm:dir/>
          <dgm:animLvl val="lvl"/>
          <dgm:resizeHandles/>
        </dgm:presLayoutVars>
      </dgm:prSet>
      <dgm:spPr/>
    </dgm:pt>
    <dgm:pt modelId="{66D8BF76-0DFD-4C49-B933-03BA072169DD}" type="pres">
      <dgm:prSet presAssocID="{8185FA85-5EDB-43BB-B89A-182FAAFB7009}" presName="linNode" presStyleCnt="0"/>
      <dgm:spPr/>
    </dgm:pt>
    <dgm:pt modelId="{8C8DF3B9-A14A-4538-823E-8DD8E3A56D6C}" type="pres">
      <dgm:prSet presAssocID="{8185FA85-5EDB-43BB-B89A-182FAAFB7009}" presName="parentShp" presStyleLbl="node1" presStyleIdx="0" presStyleCnt="1" custScaleX="35042">
        <dgm:presLayoutVars>
          <dgm:bulletEnabled val="1"/>
        </dgm:presLayoutVars>
      </dgm:prSet>
      <dgm:spPr/>
    </dgm:pt>
    <dgm:pt modelId="{A888CD5A-0EBC-4194-B73F-EB2ABB183E99}" type="pres">
      <dgm:prSet presAssocID="{8185FA85-5EDB-43BB-B89A-182FAAFB7009}" presName="childShp" presStyleLbl="bgAccFollowNode1" presStyleIdx="0" presStyleCnt="1" custScaleX="160124">
        <dgm:presLayoutVars>
          <dgm:bulletEnabled val="1"/>
        </dgm:presLayoutVars>
      </dgm:prSet>
      <dgm:spPr/>
    </dgm:pt>
  </dgm:ptLst>
  <dgm:cxnLst>
    <dgm:cxn modelId="{3213CC04-345D-4D19-904C-D1C07616E231}" type="presOf" srcId="{8185FA85-5EDB-43BB-B89A-182FAAFB7009}" destId="{8C8DF3B9-A14A-4538-823E-8DD8E3A56D6C}" srcOrd="0" destOrd="0" presId="urn:microsoft.com/office/officeart/2005/8/layout/vList6"/>
    <dgm:cxn modelId="{021E9A17-910D-4933-938E-C993EE4D9341}" srcId="{E0017CF2-F0B3-47C1-9A8C-CEC923E2994C}" destId="{8185FA85-5EDB-43BB-B89A-182FAAFB7009}" srcOrd="0" destOrd="0" parTransId="{7EDF8848-A35E-41DE-BD73-BD266E4F0A4A}" sibTransId="{786374EC-971D-4894-9284-5914B264EB6E}"/>
    <dgm:cxn modelId="{C7DDE433-F11C-4FBF-8E2A-CFD3A5067F4E}" type="presOf" srcId="{DABB55A5-E300-43EA-A02B-9F3B2DE87949}" destId="{A888CD5A-0EBC-4194-B73F-EB2ABB183E99}" srcOrd="0" destOrd="2" presId="urn:microsoft.com/office/officeart/2005/8/layout/vList6"/>
    <dgm:cxn modelId="{0E82E48D-7181-4B79-87B6-5AE04598DF83}" type="presOf" srcId="{DBE4DAE3-6FF2-4102-8F12-735A9487785A}" destId="{A888CD5A-0EBC-4194-B73F-EB2ABB183E99}" srcOrd="0" destOrd="0" presId="urn:microsoft.com/office/officeart/2005/8/layout/vList6"/>
    <dgm:cxn modelId="{D71E9497-58DB-4E1F-9D38-2E5F8EF1871C}" type="presOf" srcId="{21E9881C-845A-4C93-AB7D-5F25CBE12123}" destId="{A888CD5A-0EBC-4194-B73F-EB2ABB183E99}" srcOrd="0" destOrd="1" presId="urn:microsoft.com/office/officeart/2005/8/layout/vList6"/>
    <dgm:cxn modelId="{29371E98-D594-4E21-9DB0-22143FBFE2E6}" type="presOf" srcId="{E0017CF2-F0B3-47C1-9A8C-CEC923E2994C}" destId="{B76D75E6-7F75-4AFF-B581-60248FD87DDE}" srcOrd="0" destOrd="0" presId="urn:microsoft.com/office/officeart/2005/8/layout/vList6"/>
    <dgm:cxn modelId="{4C1C8CA5-CA9B-4A1E-BBC2-B98F5073A4A8}" srcId="{8185FA85-5EDB-43BB-B89A-182FAAFB7009}" destId="{DABB55A5-E300-43EA-A02B-9F3B2DE87949}" srcOrd="2" destOrd="0" parTransId="{0D39E2F8-B9D4-48A2-AB05-1B1D5AFE7A24}" sibTransId="{AF4ABDC2-11CF-4D05-A36F-42972F805D33}"/>
    <dgm:cxn modelId="{D7EEF7B5-6CBB-42D5-BAD2-BCAB657EB638}" type="presOf" srcId="{F1CEA4D9-EEB2-4A38-A251-C3D8EF715938}" destId="{A888CD5A-0EBC-4194-B73F-EB2ABB183E99}" srcOrd="0" destOrd="3" presId="urn:microsoft.com/office/officeart/2005/8/layout/vList6"/>
    <dgm:cxn modelId="{AC19F8CE-7E37-4E97-994D-344600A7AC70}" srcId="{8185FA85-5EDB-43BB-B89A-182FAAFB7009}" destId="{DBE4DAE3-6FF2-4102-8F12-735A9487785A}" srcOrd="0" destOrd="0" parTransId="{1C9100A0-3F86-412E-BE3D-031241FFF7EC}" sibTransId="{9E2708B8-C741-4231-BF01-931DF7F8B246}"/>
    <dgm:cxn modelId="{CF3C9BF2-8F21-4007-8B49-2BF4A82779F3}" srcId="{8185FA85-5EDB-43BB-B89A-182FAAFB7009}" destId="{21E9881C-845A-4C93-AB7D-5F25CBE12123}" srcOrd="1" destOrd="0" parTransId="{E749596D-DE5D-4C6B-AA3A-F101143D72C6}" sibTransId="{8BDF0260-E088-44AB-B152-D6EFD86ED957}"/>
    <dgm:cxn modelId="{9DCD75F6-E034-4E6B-AAF0-86E3A403D913}" srcId="{8185FA85-5EDB-43BB-B89A-182FAAFB7009}" destId="{F1CEA4D9-EEB2-4A38-A251-C3D8EF715938}" srcOrd="3" destOrd="0" parTransId="{01BF9A57-4AEE-415B-8DD0-6C4532D0F0C7}" sibTransId="{45153D00-C2F9-4E62-8AB1-0FB454535110}"/>
    <dgm:cxn modelId="{AD43D337-6A7D-4F1E-9C3D-A5E5C5409E9F}" type="presParOf" srcId="{B76D75E6-7F75-4AFF-B581-60248FD87DDE}" destId="{66D8BF76-0DFD-4C49-B933-03BA072169DD}" srcOrd="0" destOrd="0" presId="urn:microsoft.com/office/officeart/2005/8/layout/vList6"/>
    <dgm:cxn modelId="{FE463909-0472-4BDA-AB99-F44D4F4C87AE}" type="presParOf" srcId="{66D8BF76-0DFD-4C49-B933-03BA072169DD}" destId="{8C8DF3B9-A14A-4538-823E-8DD8E3A56D6C}" srcOrd="0" destOrd="0" presId="urn:microsoft.com/office/officeart/2005/8/layout/vList6"/>
    <dgm:cxn modelId="{5867C16C-4575-4305-A3C7-43E193BD4C1B}" type="presParOf" srcId="{66D8BF76-0DFD-4C49-B933-03BA072169DD}" destId="{A888CD5A-0EBC-4194-B73F-EB2ABB183E9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8A137E-2606-4F18-968F-AD1B1C06F1B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88C97C6-22C2-4828-A88B-DF7FF4D2544A}">
      <dgm:prSet phldrT="[Texte]" custT="1"/>
      <dgm:spPr>
        <a:solidFill>
          <a:srgbClr val="752864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sz="1400" b="1" noProof="1">
              <a:latin typeface="Poppins" panose="00000500000000000000" pitchFamily="2" charset="0"/>
              <a:cs typeface="Poppins" panose="00000500000000000000" pitchFamily="2" charset="0"/>
            </a:rPr>
            <a:t>Période de l’enquête :</a:t>
          </a:r>
        </a:p>
        <a:p>
          <a:pPr>
            <a:buFont typeface="Wingdings" panose="05000000000000000000" pitchFamily="2" charset="2"/>
            <a:buChar char="Ø"/>
          </a:pPr>
          <a:r>
            <a:rPr lang="fr-FR" sz="1400" noProof="1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endParaRPr lang="fr-FR" sz="1400" dirty="0"/>
        </a:p>
      </dgm:t>
    </dgm:pt>
    <dgm:pt modelId="{DA7DDCFF-08FB-4D3A-A677-BE0D00ECE487}" type="parTrans" cxnId="{41032EE5-6377-4223-B84C-769F39BDE874}">
      <dgm:prSet/>
      <dgm:spPr/>
      <dgm:t>
        <a:bodyPr/>
        <a:lstStyle/>
        <a:p>
          <a:endParaRPr lang="fr-FR" sz="2000"/>
        </a:p>
      </dgm:t>
    </dgm:pt>
    <dgm:pt modelId="{1F3D5B18-E480-4B88-ADB0-026D02FE42B3}" type="sibTrans" cxnId="{41032EE5-6377-4223-B84C-769F39BDE874}">
      <dgm:prSet/>
      <dgm:spPr/>
      <dgm:t>
        <a:bodyPr/>
        <a:lstStyle/>
        <a:p>
          <a:endParaRPr lang="fr-FR" sz="2000"/>
        </a:p>
      </dgm:t>
    </dgm:pt>
    <dgm:pt modelId="{6FD1A6E4-3EBE-423F-B5FA-6C5AE3B045A9}">
      <dgm:prSet phldrT="[Texte]" custT="1"/>
      <dgm:spPr>
        <a:solidFill>
          <a:srgbClr val="7BBBC6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sz="1400" b="1" noProof="1">
              <a:latin typeface="Poppins" panose="00000500000000000000" pitchFamily="2" charset="0"/>
              <a:cs typeface="Poppins" panose="00000500000000000000" pitchFamily="2" charset="0"/>
            </a:rPr>
            <a:t>Nombre de participants : </a:t>
          </a:r>
        </a:p>
      </dgm:t>
    </dgm:pt>
    <dgm:pt modelId="{A4C92C8F-1BD1-4714-B367-82BE67E5A05B}" type="parTrans" cxnId="{6CA96794-993C-4710-8A31-8A480A6B0672}">
      <dgm:prSet/>
      <dgm:spPr/>
      <dgm:t>
        <a:bodyPr/>
        <a:lstStyle/>
        <a:p>
          <a:endParaRPr lang="fr-FR" sz="2000"/>
        </a:p>
      </dgm:t>
    </dgm:pt>
    <dgm:pt modelId="{1337D6C1-1328-4B46-8810-FE4E55F41B44}" type="sibTrans" cxnId="{6CA96794-993C-4710-8A31-8A480A6B0672}">
      <dgm:prSet/>
      <dgm:spPr/>
      <dgm:t>
        <a:bodyPr/>
        <a:lstStyle/>
        <a:p>
          <a:endParaRPr lang="fr-FR" sz="2000"/>
        </a:p>
      </dgm:t>
    </dgm:pt>
    <dgm:pt modelId="{9D451EDF-A4E6-4E0B-BF5C-E30479E9125F}">
      <dgm:prSet phldrT="[Texte]" custT="1"/>
      <dgm:spPr>
        <a:solidFill>
          <a:srgbClr val="752864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sz="1400" b="1" noProof="1">
              <a:latin typeface="Poppins" panose="00000500000000000000" pitchFamily="2" charset="0"/>
              <a:cs typeface="Poppins" panose="00000500000000000000" pitchFamily="2" charset="0"/>
            </a:rPr>
            <a:t>Lieu :</a:t>
          </a:r>
          <a:r>
            <a:rPr lang="fr-FR" sz="1400" noProof="1">
              <a:latin typeface="Poppins" panose="00000500000000000000" pitchFamily="2" charset="0"/>
              <a:cs typeface="Poppins" panose="00000500000000000000" pitchFamily="2" charset="0"/>
            </a:rPr>
            <a:t> </a:t>
          </a:r>
        </a:p>
      </dgm:t>
    </dgm:pt>
    <dgm:pt modelId="{58F04854-424D-426E-8D5E-144480D43DE9}" type="parTrans" cxnId="{8DC85D99-8EFD-40ED-B1FC-DD4AEB279267}">
      <dgm:prSet/>
      <dgm:spPr/>
      <dgm:t>
        <a:bodyPr/>
        <a:lstStyle/>
        <a:p>
          <a:endParaRPr lang="fr-FR" sz="2000"/>
        </a:p>
      </dgm:t>
    </dgm:pt>
    <dgm:pt modelId="{C82305B1-4DA6-4DCF-B405-743EA72D917B}" type="sibTrans" cxnId="{8DC85D99-8EFD-40ED-B1FC-DD4AEB279267}">
      <dgm:prSet/>
      <dgm:spPr/>
      <dgm:t>
        <a:bodyPr/>
        <a:lstStyle/>
        <a:p>
          <a:endParaRPr lang="fr-FR" sz="2000"/>
        </a:p>
      </dgm:t>
    </dgm:pt>
    <dgm:pt modelId="{05D6C355-0AC4-463D-9DD4-FEB118315819}">
      <dgm:prSet phldrT="[Texte]" custT="1"/>
      <dgm:spPr>
        <a:solidFill>
          <a:srgbClr val="EBBDA9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sz="1400" b="1" noProof="1">
              <a:latin typeface="Poppins" panose="00000500000000000000" pitchFamily="2" charset="0"/>
              <a:cs typeface="Poppins" panose="00000500000000000000" pitchFamily="2" charset="0"/>
            </a:rPr>
            <a:t>Objectif :</a:t>
          </a:r>
        </a:p>
        <a:p>
          <a:pPr>
            <a:buFont typeface="Wingdings" panose="05000000000000000000" pitchFamily="2" charset="2"/>
            <a:buChar char="Ø"/>
          </a:pPr>
          <a:r>
            <a:rPr lang="fr-FR" sz="1400" noProof="1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endParaRPr lang="fr-FR" sz="1400" dirty="0"/>
        </a:p>
      </dgm:t>
    </dgm:pt>
    <dgm:pt modelId="{665C9DBA-6B6D-4512-A8C6-FE5DEB08C30B}" type="parTrans" cxnId="{4DFAB90F-0C6E-4347-9A00-2E4590D5AD2B}">
      <dgm:prSet/>
      <dgm:spPr/>
      <dgm:t>
        <a:bodyPr/>
        <a:lstStyle/>
        <a:p>
          <a:endParaRPr lang="fr-FR" sz="2000"/>
        </a:p>
      </dgm:t>
    </dgm:pt>
    <dgm:pt modelId="{834FA502-A02A-409F-8D76-601F9030A263}" type="sibTrans" cxnId="{4DFAB90F-0C6E-4347-9A00-2E4590D5AD2B}">
      <dgm:prSet/>
      <dgm:spPr/>
      <dgm:t>
        <a:bodyPr/>
        <a:lstStyle/>
        <a:p>
          <a:endParaRPr lang="fr-FR" sz="2000"/>
        </a:p>
      </dgm:t>
    </dgm:pt>
    <dgm:pt modelId="{FF4A4ADC-074F-4517-AB38-90E394DBADCA}">
      <dgm:prSet phldrT="[Texte]" custT="1"/>
      <dgm:spPr>
        <a:solidFill>
          <a:srgbClr val="7BBBC6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sz="1400" b="1" noProof="1">
              <a:latin typeface="Poppins" panose="00000500000000000000" pitchFamily="2" charset="0"/>
              <a:cs typeface="Poppins" panose="00000500000000000000" pitchFamily="2" charset="0"/>
            </a:rPr>
            <a:t>Public visé : </a:t>
          </a:r>
        </a:p>
      </dgm:t>
    </dgm:pt>
    <dgm:pt modelId="{211D1785-C6D2-4D2C-81FF-35D4494C4649}" type="parTrans" cxnId="{CC80A4B1-C192-468F-96DA-D0F751E6A809}">
      <dgm:prSet/>
      <dgm:spPr/>
      <dgm:t>
        <a:bodyPr/>
        <a:lstStyle/>
        <a:p>
          <a:endParaRPr lang="fr-FR" sz="2000"/>
        </a:p>
      </dgm:t>
    </dgm:pt>
    <dgm:pt modelId="{8C3B823A-BB32-4DF9-8794-0399F08F72D4}" type="sibTrans" cxnId="{CC80A4B1-C192-468F-96DA-D0F751E6A809}">
      <dgm:prSet/>
      <dgm:spPr/>
      <dgm:t>
        <a:bodyPr/>
        <a:lstStyle/>
        <a:p>
          <a:endParaRPr lang="fr-FR" sz="2000"/>
        </a:p>
      </dgm:t>
    </dgm:pt>
    <dgm:pt modelId="{3FD98ED6-DD81-4393-902D-F8601DD90493}">
      <dgm:prSet phldrT="[Texte]" custT="1"/>
      <dgm:spPr>
        <a:solidFill>
          <a:srgbClr val="752864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sz="1400" b="1" noProof="1">
              <a:latin typeface="Poppins" panose="00000500000000000000" pitchFamily="2" charset="0"/>
              <a:cs typeface="Poppins" panose="00000500000000000000" pitchFamily="2" charset="0"/>
            </a:rPr>
            <a:t>Collecte et traitement des réponses : </a:t>
          </a:r>
        </a:p>
      </dgm:t>
    </dgm:pt>
    <dgm:pt modelId="{921B8C33-8DC4-4031-A8CF-5BCBBC6E50F1}" type="parTrans" cxnId="{4FBE51D6-0C54-4F63-9871-FEBB47E53007}">
      <dgm:prSet/>
      <dgm:spPr/>
      <dgm:t>
        <a:bodyPr/>
        <a:lstStyle/>
        <a:p>
          <a:endParaRPr lang="fr-FR" sz="2000"/>
        </a:p>
      </dgm:t>
    </dgm:pt>
    <dgm:pt modelId="{34D795CE-8854-4A6B-973A-BE15B73AE07B}" type="sibTrans" cxnId="{4FBE51D6-0C54-4F63-9871-FEBB47E53007}">
      <dgm:prSet/>
      <dgm:spPr/>
      <dgm:t>
        <a:bodyPr/>
        <a:lstStyle/>
        <a:p>
          <a:endParaRPr lang="fr-FR" sz="2000"/>
        </a:p>
      </dgm:t>
    </dgm:pt>
    <dgm:pt modelId="{FF8DA385-FD85-40AE-8E69-8FDC72F9E6D0}">
      <dgm:prSet phldrT="[Texte]" custT="1"/>
      <dgm:spPr>
        <a:solidFill>
          <a:srgbClr val="EBBDA9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sz="1400" b="1" noProof="1">
              <a:latin typeface="Poppins" panose="00000500000000000000" pitchFamily="2" charset="0"/>
              <a:cs typeface="Poppins" panose="00000500000000000000" pitchFamily="2" charset="0"/>
            </a:rPr>
            <a:t>Informations sur le nouveau patient : </a:t>
          </a:r>
        </a:p>
        <a:p>
          <a:pPr>
            <a:buFont typeface="Wingdings" panose="05000000000000000000" pitchFamily="2" charset="2"/>
            <a:buChar char="Ø"/>
          </a:pPr>
          <a:endParaRPr lang="fr-FR" sz="1400" dirty="0"/>
        </a:p>
      </dgm:t>
    </dgm:pt>
    <dgm:pt modelId="{53475181-AE91-4DC7-BA46-CB67FC55A500}" type="parTrans" cxnId="{540A47DF-7799-4411-AA9B-CB4F21B2CB63}">
      <dgm:prSet/>
      <dgm:spPr/>
      <dgm:t>
        <a:bodyPr/>
        <a:lstStyle/>
        <a:p>
          <a:endParaRPr lang="fr-FR" sz="2000"/>
        </a:p>
      </dgm:t>
    </dgm:pt>
    <dgm:pt modelId="{BB40073D-1AF1-45A1-AD03-09C2D9AF862C}" type="sibTrans" cxnId="{540A47DF-7799-4411-AA9B-CB4F21B2CB63}">
      <dgm:prSet/>
      <dgm:spPr/>
      <dgm:t>
        <a:bodyPr/>
        <a:lstStyle/>
        <a:p>
          <a:endParaRPr lang="fr-FR" sz="2000"/>
        </a:p>
      </dgm:t>
    </dgm:pt>
    <dgm:pt modelId="{9E03F2C8-C1FE-458E-B763-5989839A98BE}">
      <dgm:prSet phldrT="[Texte]" custT="1"/>
      <dgm:spPr>
        <a:solidFill>
          <a:srgbClr val="7BBBC6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sz="1400" b="1" noProof="1">
              <a:latin typeface="Poppins" panose="00000500000000000000" pitchFamily="2" charset="0"/>
              <a:cs typeface="Poppins" panose="00000500000000000000" pitchFamily="2" charset="0"/>
            </a:rPr>
            <a:t>Administration questionnaire : </a:t>
          </a:r>
        </a:p>
      </dgm:t>
    </dgm:pt>
    <dgm:pt modelId="{312010E3-254C-43CF-8E6E-FA34E14DED05}" type="parTrans" cxnId="{2606A287-9166-4806-8AD2-92AB5DD52BF8}">
      <dgm:prSet/>
      <dgm:spPr/>
      <dgm:t>
        <a:bodyPr/>
        <a:lstStyle/>
        <a:p>
          <a:endParaRPr lang="fr-FR" sz="2000"/>
        </a:p>
      </dgm:t>
    </dgm:pt>
    <dgm:pt modelId="{29479D31-ACB0-4AE8-8D3E-EB0B6A614FC3}" type="sibTrans" cxnId="{2606A287-9166-4806-8AD2-92AB5DD52BF8}">
      <dgm:prSet/>
      <dgm:spPr/>
      <dgm:t>
        <a:bodyPr/>
        <a:lstStyle/>
        <a:p>
          <a:endParaRPr lang="fr-FR" sz="2000"/>
        </a:p>
      </dgm:t>
    </dgm:pt>
    <dgm:pt modelId="{966D12AB-0736-43C3-B674-65BAE620AB6D}" type="pres">
      <dgm:prSet presAssocID="{848A137E-2606-4F18-968F-AD1B1C06F1B5}" presName="diagram" presStyleCnt="0">
        <dgm:presLayoutVars>
          <dgm:dir/>
          <dgm:resizeHandles val="exact"/>
        </dgm:presLayoutVars>
      </dgm:prSet>
      <dgm:spPr/>
    </dgm:pt>
    <dgm:pt modelId="{580E7792-0BBF-492B-B1F4-EA34E4AB2DB4}" type="pres">
      <dgm:prSet presAssocID="{588C97C6-22C2-4828-A88B-DF7FF4D2544A}" presName="node" presStyleLbl="node1" presStyleIdx="0" presStyleCnt="8">
        <dgm:presLayoutVars>
          <dgm:bulletEnabled val="1"/>
        </dgm:presLayoutVars>
      </dgm:prSet>
      <dgm:spPr/>
    </dgm:pt>
    <dgm:pt modelId="{41027611-EDB1-4DE6-B385-1F72128BA108}" type="pres">
      <dgm:prSet presAssocID="{1F3D5B18-E480-4B88-ADB0-026D02FE42B3}" presName="sibTrans" presStyleCnt="0"/>
      <dgm:spPr/>
    </dgm:pt>
    <dgm:pt modelId="{0C5CD43B-07CE-48D4-9F2B-FAD97DE594DD}" type="pres">
      <dgm:prSet presAssocID="{6FD1A6E4-3EBE-423F-B5FA-6C5AE3B045A9}" presName="node" presStyleLbl="node1" presStyleIdx="1" presStyleCnt="8">
        <dgm:presLayoutVars>
          <dgm:bulletEnabled val="1"/>
        </dgm:presLayoutVars>
      </dgm:prSet>
      <dgm:spPr/>
    </dgm:pt>
    <dgm:pt modelId="{DEAE8827-DC81-46C8-B87F-6E749F4E7F0A}" type="pres">
      <dgm:prSet presAssocID="{1337D6C1-1328-4B46-8810-FE4E55F41B44}" presName="sibTrans" presStyleCnt="0"/>
      <dgm:spPr/>
    </dgm:pt>
    <dgm:pt modelId="{D54C64CF-3FB4-4097-B1B1-CA25C978F4EF}" type="pres">
      <dgm:prSet presAssocID="{9D451EDF-A4E6-4E0B-BF5C-E30479E9125F}" presName="node" presStyleLbl="node1" presStyleIdx="2" presStyleCnt="8">
        <dgm:presLayoutVars>
          <dgm:bulletEnabled val="1"/>
        </dgm:presLayoutVars>
      </dgm:prSet>
      <dgm:spPr/>
    </dgm:pt>
    <dgm:pt modelId="{342A9735-6EE8-4AC6-B459-8FABEB4D0561}" type="pres">
      <dgm:prSet presAssocID="{C82305B1-4DA6-4DCF-B405-743EA72D917B}" presName="sibTrans" presStyleCnt="0"/>
      <dgm:spPr/>
    </dgm:pt>
    <dgm:pt modelId="{58B826A9-5A21-419C-81C5-6288D4000284}" type="pres">
      <dgm:prSet presAssocID="{05D6C355-0AC4-463D-9DD4-FEB118315819}" presName="node" presStyleLbl="node1" presStyleIdx="3" presStyleCnt="8">
        <dgm:presLayoutVars>
          <dgm:bulletEnabled val="1"/>
        </dgm:presLayoutVars>
      </dgm:prSet>
      <dgm:spPr/>
    </dgm:pt>
    <dgm:pt modelId="{40D16EFF-2C1F-4F1F-ADD5-1A62CDED58D3}" type="pres">
      <dgm:prSet presAssocID="{834FA502-A02A-409F-8D76-601F9030A263}" presName="sibTrans" presStyleCnt="0"/>
      <dgm:spPr/>
    </dgm:pt>
    <dgm:pt modelId="{8D2D81A5-7DBF-4DB6-A0EF-EDE3ECD394EE}" type="pres">
      <dgm:prSet presAssocID="{FF4A4ADC-074F-4517-AB38-90E394DBADCA}" presName="node" presStyleLbl="node1" presStyleIdx="4" presStyleCnt="8">
        <dgm:presLayoutVars>
          <dgm:bulletEnabled val="1"/>
        </dgm:presLayoutVars>
      </dgm:prSet>
      <dgm:spPr/>
    </dgm:pt>
    <dgm:pt modelId="{B0BED7BE-8DA7-467D-8B5A-7928F928D459}" type="pres">
      <dgm:prSet presAssocID="{8C3B823A-BB32-4DF9-8794-0399F08F72D4}" presName="sibTrans" presStyleCnt="0"/>
      <dgm:spPr/>
    </dgm:pt>
    <dgm:pt modelId="{C1B8B462-0CD7-416E-BABA-FAE775F8451F}" type="pres">
      <dgm:prSet presAssocID="{FF8DA385-FD85-40AE-8E69-8FDC72F9E6D0}" presName="node" presStyleLbl="node1" presStyleIdx="5" presStyleCnt="8">
        <dgm:presLayoutVars>
          <dgm:bulletEnabled val="1"/>
        </dgm:presLayoutVars>
      </dgm:prSet>
      <dgm:spPr/>
    </dgm:pt>
    <dgm:pt modelId="{764A5E85-82C7-41D4-B381-9F875EC5186C}" type="pres">
      <dgm:prSet presAssocID="{BB40073D-1AF1-45A1-AD03-09C2D9AF862C}" presName="sibTrans" presStyleCnt="0"/>
      <dgm:spPr/>
    </dgm:pt>
    <dgm:pt modelId="{8CCDEEE8-7938-4AD5-8A89-8108501C0892}" type="pres">
      <dgm:prSet presAssocID="{9E03F2C8-C1FE-458E-B763-5989839A98BE}" presName="node" presStyleLbl="node1" presStyleIdx="6" presStyleCnt="8">
        <dgm:presLayoutVars>
          <dgm:bulletEnabled val="1"/>
        </dgm:presLayoutVars>
      </dgm:prSet>
      <dgm:spPr/>
    </dgm:pt>
    <dgm:pt modelId="{BB8C0412-722E-4E13-9F06-0BE8943E9E4E}" type="pres">
      <dgm:prSet presAssocID="{29479D31-ACB0-4AE8-8D3E-EB0B6A614FC3}" presName="sibTrans" presStyleCnt="0"/>
      <dgm:spPr/>
    </dgm:pt>
    <dgm:pt modelId="{52E8C285-8538-47F2-BDD7-CE2CEFC6D973}" type="pres">
      <dgm:prSet presAssocID="{3FD98ED6-DD81-4393-902D-F8601DD90493}" presName="node" presStyleLbl="node1" presStyleIdx="7" presStyleCnt="8">
        <dgm:presLayoutVars>
          <dgm:bulletEnabled val="1"/>
        </dgm:presLayoutVars>
      </dgm:prSet>
      <dgm:spPr/>
    </dgm:pt>
  </dgm:ptLst>
  <dgm:cxnLst>
    <dgm:cxn modelId="{18DC550B-88BD-4C44-A081-3D3305409AB7}" type="presOf" srcId="{9D451EDF-A4E6-4E0B-BF5C-E30479E9125F}" destId="{D54C64CF-3FB4-4097-B1B1-CA25C978F4EF}" srcOrd="0" destOrd="0" presId="urn:microsoft.com/office/officeart/2005/8/layout/default"/>
    <dgm:cxn modelId="{4DFAB90F-0C6E-4347-9A00-2E4590D5AD2B}" srcId="{848A137E-2606-4F18-968F-AD1B1C06F1B5}" destId="{05D6C355-0AC4-463D-9DD4-FEB118315819}" srcOrd="3" destOrd="0" parTransId="{665C9DBA-6B6D-4512-A8C6-FE5DEB08C30B}" sibTransId="{834FA502-A02A-409F-8D76-601F9030A263}"/>
    <dgm:cxn modelId="{E4306F13-BFFC-429E-BE15-99F5DC85F27E}" type="presOf" srcId="{3FD98ED6-DD81-4393-902D-F8601DD90493}" destId="{52E8C285-8538-47F2-BDD7-CE2CEFC6D973}" srcOrd="0" destOrd="0" presId="urn:microsoft.com/office/officeart/2005/8/layout/default"/>
    <dgm:cxn modelId="{60129D31-9AF0-460F-9055-40DCDCE1B203}" type="presOf" srcId="{FF4A4ADC-074F-4517-AB38-90E394DBADCA}" destId="{8D2D81A5-7DBF-4DB6-A0EF-EDE3ECD394EE}" srcOrd="0" destOrd="0" presId="urn:microsoft.com/office/officeart/2005/8/layout/default"/>
    <dgm:cxn modelId="{A57B2B46-FF5C-4135-9CCD-8D9E3A5E85BD}" type="presOf" srcId="{848A137E-2606-4F18-968F-AD1B1C06F1B5}" destId="{966D12AB-0736-43C3-B674-65BAE620AB6D}" srcOrd="0" destOrd="0" presId="urn:microsoft.com/office/officeart/2005/8/layout/default"/>
    <dgm:cxn modelId="{7A329E67-5606-4AD1-9AFF-6F519FDADA64}" type="presOf" srcId="{05D6C355-0AC4-463D-9DD4-FEB118315819}" destId="{58B826A9-5A21-419C-81C5-6288D4000284}" srcOrd="0" destOrd="0" presId="urn:microsoft.com/office/officeart/2005/8/layout/default"/>
    <dgm:cxn modelId="{4473AB5A-91C5-4D89-8C6F-B8BB49BF8F76}" type="presOf" srcId="{9E03F2C8-C1FE-458E-B763-5989839A98BE}" destId="{8CCDEEE8-7938-4AD5-8A89-8108501C0892}" srcOrd="0" destOrd="0" presId="urn:microsoft.com/office/officeart/2005/8/layout/default"/>
    <dgm:cxn modelId="{2606A287-9166-4806-8AD2-92AB5DD52BF8}" srcId="{848A137E-2606-4F18-968F-AD1B1C06F1B5}" destId="{9E03F2C8-C1FE-458E-B763-5989839A98BE}" srcOrd="6" destOrd="0" parTransId="{312010E3-254C-43CF-8E6E-FA34E14DED05}" sibTransId="{29479D31-ACB0-4AE8-8D3E-EB0B6A614FC3}"/>
    <dgm:cxn modelId="{6CA96794-993C-4710-8A31-8A480A6B0672}" srcId="{848A137E-2606-4F18-968F-AD1B1C06F1B5}" destId="{6FD1A6E4-3EBE-423F-B5FA-6C5AE3B045A9}" srcOrd="1" destOrd="0" parTransId="{A4C92C8F-1BD1-4714-B367-82BE67E5A05B}" sibTransId="{1337D6C1-1328-4B46-8810-FE4E55F41B44}"/>
    <dgm:cxn modelId="{8DC85D99-8EFD-40ED-B1FC-DD4AEB279267}" srcId="{848A137E-2606-4F18-968F-AD1B1C06F1B5}" destId="{9D451EDF-A4E6-4E0B-BF5C-E30479E9125F}" srcOrd="2" destOrd="0" parTransId="{58F04854-424D-426E-8D5E-144480D43DE9}" sibTransId="{C82305B1-4DA6-4DCF-B405-743EA72D917B}"/>
    <dgm:cxn modelId="{A9EC52AE-E7F1-4D20-B8A5-39B35EF112E3}" type="presOf" srcId="{6FD1A6E4-3EBE-423F-B5FA-6C5AE3B045A9}" destId="{0C5CD43B-07CE-48D4-9F2B-FAD97DE594DD}" srcOrd="0" destOrd="0" presId="urn:microsoft.com/office/officeart/2005/8/layout/default"/>
    <dgm:cxn modelId="{CC80A4B1-C192-468F-96DA-D0F751E6A809}" srcId="{848A137E-2606-4F18-968F-AD1B1C06F1B5}" destId="{FF4A4ADC-074F-4517-AB38-90E394DBADCA}" srcOrd="4" destOrd="0" parTransId="{211D1785-C6D2-4D2C-81FF-35D4494C4649}" sibTransId="{8C3B823A-BB32-4DF9-8794-0399F08F72D4}"/>
    <dgm:cxn modelId="{A36B4ED6-7D99-4904-859E-6C0C44F2BEDE}" type="presOf" srcId="{588C97C6-22C2-4828-A88B-DF7FF4D2544A}" destId="{580E7792-0BBF-492B-B1F4-EA34E4AB2DB4}" srcOrd="0" destOrd="0" presId="urn:microsoft.com/office/officeart/2005/8/layout/default"/>
    <dgm:cxn modelId="{4FBE51D6-0C54-4F63-9871-FEBB47E53007}" srcId="{848A137E-2606-4F18-968F-AD1B1C06F1B5}" destId="{3FD98ED6-DD81-4393-902D-F8601DD90493}" srcOrd="7" destOrd="0" parTransId="{921B8C33-8DC4-4031-A8CF-5BCBBC6E50F1}" sibTransId="{34D795CE-8854-4A6B-973A-BE15B73AE07B}"/>
    <dgm:cxn modelId="{540A47DF-7799-4411-AA9B-CB4F21B2CB63}" srcId="{848A137E-2606-4F18-968F-AD1B1C06F1B5}" destId="{FF8DA385-FD85-40AE-8E69-8FDC72F9E6D0}" srcOrd="5" destOrd="0" parTransId="{53475181-AE91-4DC7-BA46-CB67FC55A500}" sibTransId="{BB40073D-1AF1-45A1-AD03-09C2D9AF862C}"/>
    <dgm:cxn modelId="{41032EE5-6377-4223-B84C-769F39BDE874}" srcId="{848A137E-2606-4F18-968F-AD1B1C06F1B5}" destId="{588C97C6-22C2-4828-A88B-DF7FF4D2544A}" srcOrd="0" destOrd="0" parTransId="{DA7DDCFF-08FB-4D3A-A677-BE0D00ECE487}" sibTransId="{1F3D5B18-E480-4B88-ADB0-026D02FE42B3}"/>
    <dgm:cxn modelId="{2C25ACF5-41DB-4C28-8A73-1B8E6B36C82E}" type="presOf" srcId="{FF8DA385-FD85-40AE-8E69-8FDC72F9E6D0}" destId="{C1B8B462-0CD7-416E-BABA-FAE775F8451F}" srcOrd="0" destOrd="0" presId="urn:microsoft.com/office/officeart/2005/8/layout/default"/>
    <dgm:cxn modelId="{20141319-E023-499E-80C0-BBABA5E126D6}" type="presParOf" srcId="{966D12AB-0736-43C3-B674-65BAE620AB6D}" destId="{580E7792-0BBF-492B-B1F4-EA34E4AB2DB4}" srcOrd="0" destOrd="0" presId="urn:microsoft.com/office/officeart/2005/8/layout/default"/>
    <dgm:cxn modelId="{8A405F73-5B42-453F-8F0E-DF7A54ACA35C}" type="presParOf" srcId="{966D12AB-0736-43C3-B674-65BAE620AB6D}" destId="{41027611-EDB1-4DE6-B385-1F72128BA108}" srcOrd="1" destOrd="0" presId="urn:microsoft.com/office/officeart/2005/8/layout/default"/>
    <dgm:cxn modelId="{A765A1A7-07D2-4978-BCD8-683503559F89}" type="presParOf" srcId="{966D12AB-0736-43C3-B674-65BAE620AB6D}" destId="{0C5CD43B-07CE-48D4-9F2B-FAD97DE594DD}" srcOrd="2" destOrd="0" presId="urn:microsoft.com/office/officeart/2005/8/layout/default"/>
    <dgm:cxn modelId="{6D658FE1-67E7-4392-BF55-9FF59A64D250}" type="presParOf" srcId="{966D12AB-0736-43C3-B674-65BAE620AB6D}" destId="{DEAE8827-DC81-46C8-B87F-6E749F4E7F0A}" srcOrd="3" destOrd="0" presId="urn:microsoft.com/office/officeart/2005/8/layout/default"/>
    <dgm:cxn modelId="{36AD14F2-4E90-4C3C-8356-122FF1951686}" type="presParOf" srcId="{966D12AB-0736-43C3-B674-65BAE620AB6D}" destId="{D54C64CF-3FB4-4097-B1B1-CA25C978F4EF}" srcOrd="4" destOrd="0" presId="urn:microsoft.com/office/officeart/2005/8/layout/default"/>
    <dgm:cxn modelId="{8D157328-0624-4DE4-B5E4-07116561090F}" type="presParOf" srcId="{966D12AB-0736-43C3-B674-65BAE620AB6D}" destId="{342A9735-6EE8-4AC6-B459-8FABEB4D0561}" srcOrd="5" destOrd="0" presId="urn:microsoft.com/office/officeart/2005/8/layout/default"/>
    <dgm:cxn modelId="{9FE34E3A-602C-49E6-9058-FECDC8F362DF}" type="presParOf" srcId="{966D12AB-0736-43C3-B674-65BAE620AB6D}" destId="{58B826A9-5A21-419C-81C5-6288D4000284}" srcOrd="6" destOrd="0" presId="urn:microsoft.com/office/officeart/2005/8/layout/default"/>
    <dgm:cxn modelId="{2FD814C3-68CF-423A-9FC2-5F7393766809}" type="presParOf" srcId="{966D12AB-0736-43C3-B674-65BAE620AB6D}" destId="{40D16EFF-2C1F-4F1F-ADD5-1A62CDED58D3}" srcOrd="7" destOrd="0" presId="urn:microsoft.com/office/officeart/2005/8/layout/default"/>
    <dgm:cxn modelId="{9FC385C3-D9C3-427F-8196-0251E815F6D3}" type="presParOf" srcId="{966D12AB-0736-43C3-B674-65BAE620AB6D}" destId="{8D2D81A5-7DBF-4DB6-A0EF-EDE3ECD394EE}" srcOrd="8" destOrd="0" presId="urn:microsoft.com/office/officeart/2005/8/layout/default"/>
    <dgm:cxn modelId="{0DD6D4FE-599E-4060-BB27-4B3A5E54F609}" type="presParOf" srcId="{966D12AB-0736-43C3-B674-65BAE620AB6D}" destId="{B0BED7BE-8DA7-467D-8B5A-7928F928D459}" srcOrd="9" destOrd="0" presId="urn:microsoft.com/office/officeart/2005/8/layout/default"/>
    <dgm:cxn modelId="{8090F6DF-CF82-43C8-8696-FE100182582B}" type="presParOf" srcId="{966D12AB-0736-43C3-B674-65BAE620AB6D}" destId="{C1B8B462-0CD7-416E-BABA-FAE775F8451F}" srcOrd="10" destOrd="0" presId="urn:microsoft.com/office/officeart/2005/8/layout/default"/>
    <dgm:cxn modelId="{357187AD-84BF-4635-8588-F3D13628BE56}" type="presParOf" srcId="{966D12AB-0736-43C3-B674-65BAE620AB6D}" destId="{764A5E85-82C7-41D4-B381-9F875EC5186C}" srcOrd="11" destOrd="0" presId="urn:microsoft.com/office/officeart/2005/8/layout/default"/>
    <dgm:cxn modelId="{420A642A-74CC-400F-A100-B507CBD86C22}" type="presParOf" srcId="{966D12AB-0736-43C3-B674-65BAE620AB6D}" destId="{8CCDEEE8-7938-4AD5-8A89-8108501C0892}" srcOrd="12" destOrd="0" presId="urn:microsoft.com/office/officeart/2005/8/layout/default"/>
    <dgm:cxn modelId="{666005B0-2EAE-42A3-930B-DC40C8C56376}" type="presParOf" srcId="{966D12AB-0736-43C3-B674-65BAE620AB6D}" destId="{BB8C0412-722E-4E13-9F06-0BE8943E9E4E}" srcOrd="13" destOrd="0" presId="urn:microsoft.com/office/officeart/2005/8/layout/default"/>
    <dgm:cxn modelId="{CBD756C5-4755-4DEB-93CC-B953AF0DF669}" type="presParOf" srcId="{966D12AB-0736-43C3-B674-65BAE620AB6D}" destId="{52E8C285-8538-47F2-BDD7-CE2CEFC6D97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F86F7A-AD94-403B-A9E3-6C23B276041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65C77D-9B53-49F4-9646-83F487F180B8}">
      <dgm:prSet phldrT="[Texte]"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fr-FR" sz="2400" b="1" dirty="0">
              <a:solidFill>
                <a:srgbClr val="7BBBC6"/>
              </a:solidFill>
              <a:latin typeface="Poppins" panose="00000500000000000000" pitchFamily="2" charset="0"/>
              <a:cs typeface="Poppins" panose="00000500000000000000" pitchFamily="2" charset="0"/>
            </a:rPr>
            <a:t>% </a:t>
          </a:r>
          <a:r>
            <a:rPr lang="fr-FR" sz="2400" b="1" dirty="0">
              <a:latin typeface="Poppins" panose="00000500000000000000" pitchFamily="2" charset="0"/>
              <a:cs typeface="Poppins" panose="00000500000000000000" pitchFamily="2" charset="0"/>
            </a:rPr>
            <a:t>des patients hospitalisés ont connu la clinique </a:t>
          </a:r>
          <a:r>
            <a:rPr lang="fr-FR" sz="2400" b="1" dirty="0">
              <a:solidFill>
                <a:srgbClr val="752864"/>
              </a:solidFill>
              <a:latin typeface="Poppins" panose="00000500000000000000" pitchFamily="2" charset="0"/>
              <a:cs typeface="Poppins" panose="00000500000000000000" pitchFamily="2" charset="0"/>
            </a:rPr>
            <a:t>grâce à des recommandations</a:t>
          </a:r>
          <a:endParaRPr lang="fr-FR" sz="2400" dirty="0">
            <a:solidFill>
              <a:srgbClr val="752864"/>
            </a:solidFill>
          </a:endParaRPr>
        </a:p>
      </dgm:t>
    </dgm:pt>
    <dgm:pt modelId="{DCC173E5-CEDA-4F93-8DA4-B5D0CD57CA13}" type="parTrans" cxnId="{5AC6649F-9A70-49DD-8F44-634E4FE63F11}">
      <dgm:prSet/>
      <dgm:spPr/>
      <dgm:t>
        <a:bodyPr/>
        <a:lstStyle/>
        <a:p>
          <a:endParaRPr lang="fr-FR"/>
        </a:p>
      </dgm:t>
    </dgm:pt>
    <dgm:pt modelId="{49470874-EBEE-4E91-B640-B8C8693FF37F}" type="sibTrans" cxnId="{5AC6649F-9A70-49DD-8F44-634E4FE63F11}">
      <dgm:prSet/>
      <dgm:spPr/>
      <dgm:t>
        <a:bodyPr/>
        <a:lstStyle/>
        <a:p>
          <a:endParaRPr lang="fr-FR"/>
        </a:p>
      </dgm:t>
    </dgm:pt>
    <dgm:pt modelId="{B0B8DCBF-2191-4F3A-A941-1833AE8C7DB9}">
      <dgm:prSet phldrT="[Texte]"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fr-FR" sz="2400" b="1" dirty="0">
              <a:solidFill>
                <a:srgbClr val="7BBBC6"/>
              </a:solidFill>
              <a:latin typeface="Poppins" panose="00000500000000000000" pitchFamily="2" charset="0"/>
              <a:cs typeface="Poppins" panose="00000500000000000000" pitchFamily="2" charset="0"/>
            </a:rPr>
            <a:t>% </a:t>
          </a:r>
          <a:r>
            <a:rPr lang="fr-FR" sz="2400" b="1" dirty="0">
              <a:latin typeface="Poppins" panose="00000500000000000000" pitchFamily="2" charset="0"/>
              <a:cs typeface="Poppins" panose="00000500000000000000" pitchFamily="2" charset="0"/>
            </a:rPr>
            <a:t>des patients hospitalisés </a:t>
          </a:r>
          <a:r>
            <a:rPr lang="fr-FR" sz="2400" b="1" dirty="0">
              <a:solidFill>
                <a:srgbClr val="752864"/>
              </a:solidFill>
              <a:latin typeface="Poppins" panose="00000500000000000000" pitchFamily="2" charset="0"/>
              <a:cs typeface="Poppins" panose="00000500000000000000" pitchFamily="2" charset="0"/>
            </a:rPr>
            <a:t>recommanderaient</a:t>
          </a:r>
          <a:r>
            <a:rPr lang="fr-FR" sz="2400" b="1" dirty="0">
              <a:latin typeface="Poppins" panose="00000500000000000000" pitchFamily="2" charset="0"/>
              <a:cs typeface="Poppins" panose="00000500000000000000" pitchFamily="2" charset="0"/>
            </a:rPr>
            <a:t> la clinique</a:t>
          </a:r>
          <a:endParaRPr lang="fr-FR" sz="2400" dirty="0"/>
        </a:p>
      </dgm:t>
    </dgm:pt>
    <dgm:pt modelId="{32075F9C-555C-4BFF-9987-7323730485D4}" type="parTrans" cxnId="{A7D3CBE5-51C4-45F4-BF74-D243FE3723F3}">
      <dgm:prSet/>
      <dgm:spPr/>
      <dgm:t>
        <a:bodyPr/>
        <a:lstStyle/>
        <a:p>
          <a:endParaRPr lang="fr-FR"/>
        </a:p>
      </dgm:t>
    </dgm:pt>
    <dgm:pt modelId="{2BF40CA0-7686-4CCB-902B-2EDBDED5C092}" type="sibTrans" cxnId="{A7D3CBE5-51C4-45F4-BF74-D243FE3723F3}">
      <dgm:prSet/>
      <dgm:spPr/>
      <dgm:t>
        <a:bodyPr/>
        <a:lstStyle/>
        <a:p>
          <a:endParaRPr lang="fr-FR"/>
        </a:p>
      </dgm:t>
    </dgm:pt>
    <dgm:pt modelId="{F2DE9581-DD81-43E9-AC45-C444492496ED}" type="pres">
      <dgm:prSet presAssocID="{8BF86F7A-AD94-403B-A9E3-6C23B276041E}" presName="rootnode" presStyleCnt="0">
        <dgm:presLayoutVars>
          <dgm:chMax/>
          <dgm:chPref/>
          <dgm:dir/>
          <dgm:animLvl val="lvl"/>
        </dgm:presLayoutVars>
      </dgm:prSet>
      <dgm:spPr/>
    </dgm:pt>
    <dgm:pt modelId="{539E9317-E0A3-4530-AEE1-D8188654C4C4}" type="pres">
      <dgm:prSet presAssocID="{5365C77D-9B53-49F4-9646-83F487F180B8}" presName="composite" presStyleCnt="0"/>
      <dgm:spPr/>
    </dgm:pt>
    <dgm:pt modelId="{C22B8D36-596B-41B8-B500-0D93393B53AD}" type="pres">
      <dgm:prSet presAssocID="{5365C77D-9B53-49F4-9646-83F487F180B8}" presName="LShape" presStyleLbl="alignNode1" presStyleIdx="0" presStyleCnt="3"/>
      <dgm:spPr>
        <a:solidFill>
          <a:srgbClr val="7BBBC6"/>
        </a:solidFill>
        <a:ln>
          <a:solidFill>
            <a:srgbClr val="7BBBC6"/>
          </a:solidFill>
        </a:ln>
      </dgm:spPr>
    </dgm:pt>
    <dgm:pt modelId="{3EAF29A7-8D04-483F-8014-5E134EF827EE}" type="pres">
      <dgm:prSet presAssocID="{5365C77D-9B53-49F4-9646-83F487F180B8}" presName="ParentText" presStyleLbl="revTx" presStyleIdx="0" presStyleCnt="2" custScaleX="103250" custScaleY="61166" custLinFactNeighborX="534" custLinFactNeighborY="-16905">
        <dgm:presLayoutVars>
          <dgm:chMax val="0"/>
          <dgm:chPref val="0"/>
          <dgm:bulletEnabled val="1"/>
        </dgm:presLayoutVars>
      </dgm:prSet>
      <dgm:spPr/>
    </dgm:pt>
    <dgm:pt modelId="{3B723376-0CD2-4367-BF3F-C612A6DCF656}" type="pres">
      <dgm:prSet presAssocID="{5365C77D-9B53-49F4-9646-83F487F180B8}" presName="Triangle" presStyleLbl="alignNode1" presStyleIdx="1" presStyleCnt="3"/>
      <dgm:spPr>
        <a:solidFill>
          <a:schemeClr val="bg1"/>
        </a:solidFill>
        <a:ln>
          <a:solidFill>
            <a:schemeClr val="bg1"/>
          </a:solidFill>
        </a:ln>
      </dgm:spPr>
    </dgm:pt>
    <dgm:pt modelId="{AE077CAF-C416-4674-85D7-784A6D5C49C5}" type="pres">
      <dgm:prSet presAssocID="{49470874-EBEE-4E91-B640-B8C8693FF37F}" presName="sibTrans" presStyleCnt="0"/>
      <dgm:spPr/>
    </dgm:pt>
    <dgm:pt modelId="{BEBADAA6-F399-4DB9-96DE-09A36F2F4B05}" type="pres">
      <dgm:prSet presAssocID="{49470874-EBEE-4E91-B640-B8C8693FF37F}" presName="space" presStyleCnt="0"/>
      <dgm:spPr/>
    </dgm:pt>
    <dgm:pt modelId="{9829D13E-6973-41BF-B002-4AB43E04B04F}" type="pres">
      <dgm:prSet presAssocID="{B0B8DCBF-2191-4F3A-A941-1833AE8C7DB9}" presName="composite" presStyleCnt="0"/>
      <dgm:spPr/>
    </dgm:pt>
    <dgm:pt modelId="{D8BD0093-A537-43A3-B41D-91618446F9CB}" type="pres">
      <dgm:prSet presAssocID="{B0B8DCBF-2191-4F3A-A941-1833AE8C7DB9}" presName="LShape" presStyleLbl="alignNode1" presStyleIdx="2" presStyleCnt="3"/>
      <dgm:spPr>
        <a:solidFill>
          <a:srgbClr val="752864"/>
        </a:solidFill>
        <a:ln>
          <a:solidFill>
            <a:srgbClr val="752864"/>
          </a:solidFill>
        </a:ln>
      </dgm:spPr>
    </dgm:pt>
    <dgm:pt modelId="{6C0B35C8-C137-4A57-824D-EA656C4E84AF}" type="pres">
      <dgm:prSet presAssocID="{B0B8DCBF-2191-4F3A-A941-1833AE8C7DB9}" presName="ParentText" presStyleLbl="revTx" presStyleIdx="1" presStyleCnt="2" custScaleX="110397" custScaleY="60699" custLinFactNeighborX="355" custLinFactNeighborY="-16401">
        <dgm:presLayoutVars>
          <dgm:chMax val="0"/>
          <dgm:chPref val="0"/>
          <dgm:bulletEnabled val="1"/>
        </dgm:presLayoutVars>
      </dgm:prSet>
      <dgm:spPr/>
    </dgm:pt>
  </dgm:ptLst>
  <dgm:cxnLst>
    <dgm:cxn modelId="{67458025-8D7E-4672-90F8-C8AE69A54511}" type="presOf" srcId="{5365C77D-9B53-49F4-9646-83F487F180B8}" destId="{3EAF29A7-8D04-483F-8014-5E134EF827EE}" srcOrd="0" destOrd="0" presId="urn:microsoft.com/office/officeart/2009/3/layout/StepUpProcess"/>
    <dgm:cxn modelId="{62DCB071-BF80-4D91-B2E8-60820550C460}" type="presOf" srcId="{B0B8DCBF-2191-4F3A-A941-1833AE8C7DB9}" destId="{6C0B35C8-C137-4A57-824D-EA656C4E84AF}" srcOrd="0" destOrd="0" presId="urn:microsoft.com/office/officeart/2009/3/layout/StepUpProcess"/>
    <dgm:cxn modelId="{7F1AD581-5C4F-4C16-A6EB-93C9B0EB9197}" type="presOf" srcId="{8BF86F7A-AD94-403B-A9E3-6C23B276041E}" destId="{F2DE9581-DD81-43E9-AC45-C444492496ED}" srcOrd="0" destOrd="0" presId="urn:microsoft.com/office/officeart/2009/3/layout/StepUpProcess"/>
    <dgm:cxn modelId="{5AC6649F-9A70-49DD-8F44-634E4FE63F11}" srcId="{8BF86F7A-AD94-403B-A9E3-6C23B276041E}" destId="{5365C77D-9B53-49F4-9646-83F487F180B8}" srcOrd="0" destOrd="0" parTransId="{DCC173E5-CEDA-4F93-8DA4-B5D0CD57CA13}" sibTransId="{49470874-EBEE-4E91-B640-B8C8693FF37F}"/>
    <dgm:cxn modelId="{A7D3CBE5-51C4-45F4-BF74-D243FE3723F3}" srcId="{8BF86F7A-AD94-403B-A9E3-6C23B276041E}" destId="{B0B8DCBF-2191-4F3A-A941-1833AE8C7DB9}" srcOrd="1" destOrd="0" parTransId="{32075F9C-555C-4BFF-9987-7323730485D4}" sibTransId="{2BF40CA0-7686-4CCB-902B-2EDBDED5C092}"/>
    <dgm:cxn modelId="{080C6641-0A62-460A-A5FE-3000F058ED65}" type="presParOf" srcId="{F2DE9581-DD81-43E9-AC45-C444492496ED}" destId="{539E9317-E0A3-4530-AEE1-D8188654C4C4}" srcOrd="0" destOrd="0" presId="urn:microsoft.com/office/officeart/2009/3/layout/StepUpProcess"/>
    <dgm:cxn modelId="{2780AD9F-CF93-4F4A-B867-455846AE767A}" type="presParOf" srcId="{539E9317-E0A3-4530-AEE1-D8188654C4C4}" destId="{C22B8D36-596B-41B8-B500-0D93393B53AD}" srcOrd="0" destOrd="0" presId="urn:microsoft.com/office/officeart/2009/3/layout/StepUpProcess"/>
    <dgm:cxn modelId="{61E245AE-CF3B-43C4-8D95-196FE601EF9E}" type="presParOf" srcId="{539E9317-E0A3-4530-AEE1-D8188654C4C4}" destId="{3EAF29A7-8D04-483F-8014-5E134EF827EE}" srcOrd="1" destOrd="0" presId="urn:microsoft.com/office/officeart/2009/3/layout/StepUpProcess"/>
    <dgm:cxn modelId="{E418FCE6-3E7D-4AD1-8DB2-154D83FB5C8B}" type="presParOf" srcId="{539E9317-E0A3-4530-AEE1-D8188654C4C4}" destId="{3B723376-0CD2-4367-BF3F-C612A6DCF656}" srcOrd="2" destOrd="0" presId="urn:microsoft.com/office/officeart/2009/3/layout/StepUpProcess"/>
    <dgm:cxn modelId="{83A5A202-8A08-4E0A-B50F-20FBDBADB480}" type="presParOf" srcId="{F2DE9581-DD81-43E9-AC45-C444492496ED}" destId="{AE077CAF-C416-4674-85D7-784A6D5C49C5}" srcOrd="1" destOrd="0" presId="urn:microsoft.com/office/officeart/2009/3/layout/StepUpProcess"/>
    <dgm:cxn modelId="{3DCA49A7-C228-402B-910A-36EA18EC65D7}" type="presParOf" srcId="{AE077CAF-C416-4674-85D7-784A6D5C49C5}" destId="{BEBADAA6-F399-4DB9-96DE-09A36F2F4B05}" srcOrd="0" destOrd="0" presId="urn:microsoft.com/office/officeart/2009/3/layout/StepUpProcess"/>
    <dgm:cxn modelId="{09A8881C-A23A-42B1-AB9F-CC02CBA0916D}" type="presParOf" srcId="{F2DE9581-DD81-43E9-AC45-C444492496ED}" destId="{9829D13E-6973-41BF-B002-4AB43E04B04F}" srcOrd="2" destOrd="0" presId="urn:microsoft.com/office/officeart/2009/3/layout/StepUpProcess"/>
    <dgm:cxn modelId="{D53E42F0-7E07-44A5-A838-207704BAF00F}" type="presParOf" srcId="{9829D13E-6973-41BF-B002-4AB43E04B04F}" destId="{D8BD0093-A537-43A3-B41D-91618446F9CB}" srcOrd="0" destOrd="0" presId="urn:microsoft.com/office/officeart/2009/3/layout/StepUpProcess"/>
    <dgm:cxn modelId="{EE6251D6-8508-43FF-B2BB-6941A947F408}" type="presParOf" srcId="{9829D13E-6973-41BF-B002-4AB43E04B04F}" destId="{6C0B35C8-C137-4A57-824D-EA656C4E84A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18A486-7933-4E90-A103-21147F055BB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D2FB7EE-C48A-4DC7-8C83-344C7FCC9E55}">
      <dgm:prSet phldrT="[Texte]" custT="1"/>
      <dgm:spPr>
        <a:solidFill>
          <a:srgbClr val="7BBBC6"/>
        </a:solidFill>
        <a:ln>
          <a:solidFill>
            <a:srgbClr val="7BBBC6"/>
          </a:solidFill>
        </a:ln>
      </dgm:spPr>
      <dgm:t>
        <a:bodyPr/>
        <a:lstStyle/>
        <a:p>
          <a:pPr algn="ctr"/>
          <a:r>
            <a:rPr lang="fr-FR" sz="1600" b="1" u="sng" dirty="0">
              <a:latin typeface="Poppins" panose="00000500000000000000" pitchFamily="2" charset="0"/>
              <a:cs typeface="Poppins" panose="00000500000000000000" pitchFamily="2" charset="0"/>
            </a:rPr>
            <a:t>Cuisine</a:t>
          </a:r>
          <a:endParaRPr lang="fr-FR" sz="1200" dirty="0"/>
        </a:p>
      </dgm:t>
    </dgm:pt>
    <dgm:pt modelId="{5F98F5BD-17B0-42CD-A0DF-107869B32586}" type="parTrans" cxnId="{A0EBB8A7-4805-46A6-94DE-4CDA59917BDD}">
      <dgm:prSet/>
      <dgm:spPr/>
      <dgm:t>
        <a:bodyPr/>
        <a:lstStyle/>
        <a:p>
          <a:pPr algn="just"/>
          <a:endParaRPr lang="fr-FR"/>
        </a:p>
      </dgm:t>
    </dgm:pt>
    <dgm:pt modelId="{FCA2F60C-259B-408F-9767-F2B2222022EC}" type="sibTrans" cxnId="{A0EBB8A7-4805-46A6-94DE-4CDA59917BDD}">
      <dgm:prSet/>
      <dgm:spPr/>
      <dgm:t>
        <a:bodyPr/>
        <a:lstStyle/>
        <a:p>
          <a:pPr algn="just"/>
          <a:endParaRPr lang="fr-FR"/>
        </a:p>
      </dgm:t>
    </dgm:pt>
    <dgm:pt modelId="{9307FF95-24EA-4725-9116-898ACE76661D}">
      <dgm:prSet phldrT="[Texte]" custT="1"/>
      <dgm:spPr>
        <a:solidFill>
          <a:srgbClr val="EBBDA9"/>
        </a:solidFill>
        <a:ln>
          <a:solidFill>
            <a:srgbClr val="EBBDA9"/>
          </a:solidFill>
        </a:ln>
      </dgm:spPr>
      <dgm:t>
        <a:bodyPr/>
        <a:lstStyle/>
        <a:p>
          <a:pPr algn="ctr"/>
          <a:r>
            <a:rPr lang="fr-FR" sz="1600" b="1" u="sng" dirty="0">
              <a:latin typeface="Poppins" panose="00000500000000000000" pitchFamily="2" charset="0"/>
              <a:cs typeface="Poppins" panose="00000500000000000000" pitchFamily="2" charset="0"/>
            </a:rPr>
            <a:t>Chambres</a:t>
          </a:r>
          <a:r>
            <a:rPr lang="fr-FR" sz="1200" b="1" u="sng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endParaRPr lang="fr-FR" sz="1200" dirty="0"/>
        </a:p>
      </dgm:t>
    </dgm:pt>
    <dgm:pt modelId="{9EE266D8-D824-43C1-BBFB-7DD384ABBFDF}" type="parTrans" cxnId="{540399B9-B484-43DB-8D53-02CB4311D912}">
      <dgm:prSet/>
      <dgm:spPr/>
      <dgm:t>
        <a:bodyPr/>
        <a:lstStyle/>
        <a:p>
          <a:pPr algn="just"/>
          <a:endParaRPr lang="fr-FR"/>
        </a:p>
      </dgm:t>
    </dgm:pt>
    <dgm:pt modelId="{425351EA-1F03-446A-A184-9DD15396304C}" type="sibTrans" cxnId="{540399B9-B484-43DB-8D53-02CB4311D912}">
      <dgm:prSet/>
      <dgm:spPr/>
      <dgm:t>
        <a:bodyPr/>
        <a:lstStyle/>
        <a:p>
          <a:pPr algn="just"/>
          <a:endParaRPr lang="fr-FR"/>
        </a:p>
      </dgm:t>
    </dgm:pt>
    <dgm:pt modelId="{47B32257-85C0-4361-BF6F-152E5B7846AC}">
      <dgm:prSet phldrT="[Texte]" custT="1"/>
      <dgm:spPr>
        <a:solidFill>
          <a:srgbClr val="7BBBC6"/>
        </a:solidFill>
        <a:ln>
          <a:solidFill>
            <a:srgbClr val="7BBBC6"/>
          </a:solidFill>
        </a:ln>
      </dgm:spPr>
      <dgm:t>
        <a:bodyPr/>
        <a:lstStyle/>
        <a:p>
          <a:pPr algn="ctr"/>
          <a:r>
            <a:rPr lang="fr-FR" sz="1600" b="1" u="sng" dirty="0">
              <a:latin typeface="Poppins" panose="00000500000000000000" pitchFamily="2" charset="0"/>
              <a:cs typeface="Poppins" panose="00000500000000000000" pitchFamily="2" charset="0"/>
            </a:rPr>
            <a:t>Accueil</a:t>
          </a:r>
          <a:r>
            <a:rPr lang="fr-FR" sz="1200" b="1" u="sng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endParaRPr lang="fr-FR" sz="1200" dirty="0"/>
        </a:p>
      </dgm:t>
    </dgm:pt>
    <dgm:pt modelId="{0EEEA232-DC84-451E-8986-40CC683F9689}" type="parTrans" cxnId="{CB1AE567-B2E2-4B55-9C39-7485BF774EC4}">
      <dgm:prSet/>
      <dgm:spPr/>
      <dgm:t>
        <a:bodyPr/>
        <a:lstStyle/>
        <a:p>
          <a:pPr algn="just"/>
          <a:endParaRPr lang="fr-FR"/>
        </a:p>
      </dgm:t>
    </dgm:pt>
    <dgm:pt modelId="{15657F93-8F2B-4E29-9945-D66FBABD8A8B}" type="sibTrans" cxnId="{CB1AE567-B2E2-4B55-9C39-7485BF774EC4}">
      <dgm:prSet/>
      <dgm:spPr/>
      <dgm:t>
        <a:bodyPr/>
        <a:lstStyle/>
        <a:p>
          <a:pPr algn="just"/>
          <a:endParaRPr lang="fr-FR"/>
        </a:p>
      </dgm:t>
    </dgm:pt>
    <dgm:pt modelId="{206B3311-4DD9-4BA3-9D7F-AE5673C8DF60}">
      <dgm:prSet phldrT="[Texte]" custT="1"/>
      <dgm:spPr>
        <a:solidFill>
          <a:srgbClr val="EBBDA9">
            <a:alpha val="90000"/>
          </a:srgbClr>
        </a:solidFill>
        <a:ln>
          <a:solidFill>
            <a:srgbClr val="EBBDA9">
              <a:alpha val="90000"/>
            </a:srgbClr>
          </a:solidFill>
        </a:ln>
      </dgm:spPr>
      <dgm:t>
        <a:bodyPr/>
        <a:lstStyle/>
        <a:p>
          <a:pPr algn="ctr"/>
          <a:r>
            <a:rPr lang="fr-FR" sz="1600" b="1" u="sng" dirty="0">
              <a:latin typeface="Poppins" panose="00000500000000000000" pitchFamily="2" charset="0"/>
              <a:cs typeface="Poppins" panose="00000500000000000000" pitchFamily="2" charset="0"/>
            </a:rPr>
            <a:t>Soins</a:t>
          </a:r>
          <a:endParaRPr lang="fr-FR" sz="1200" dirty="0"/>
        </a:p>
      </dgm:t>
    </dgm:pt>
    <dgm:pt modelId="{C26A0FDA-180B-4537-B42E-CC2451B93E59}" type="parTrans" cxnId="{0AC5DD48-7CD2-4361-B804-A824D159E0F2}">
      <dgm:prSet/>
      <dgm:spPr/>
      <dgm:t>
        <a:bodyPr/>
        <a:lstStyle/>
        <a:p>
          <a:pPr algn="just"/>
          <a:endParaRPr lang="fr-FR"/>
        </a:p>
      </dgm:t>
    </dgm:pt>
    <dgm:pt modelId="{7524D18F-0706-40C9-8864-4C9874AF3D24}" type="sibTrans" cxnId="{0AC5DD48-7CD2-4361-B804-A824D159E0F2}">
      <dgm:prSet/>
      <dgm:spPr/>
      <dgm:t>
        <a:bodyPr/>
        <a:lstStyle/>
        <a:p>
          <a:pPr algn="just"/>
          <a:endParaRPr lang="fr-FR"/>
        </a:p>
      </dgm:t>
    </dgm:pt>
    <dgm:pt modelId="{9A415190-2EBF-4271-930C-31E49726FD9B}" type="pres">
      <dgm:prSet presAssocID="{DF18A486-7933-4E90-A103-21147F055BB7}" presName="Name0" presStyleCnt="0">
        <dgm:presLayoutVars>
          <dgm:dir/>
          <dgm:animLvl val="lvl"/>
          <dgm:resizeHandles val="exact"/>
        </dgm:presLayoutVars>
      </dgm:prSet>
      <dgm:spPr/>
    </dgm:pt>
    <dgm:pt modelId="{0E706A87-1425-4BFC-9A54-EB15A328CF2B}" type="pres">
      <dgm:prSet presAssocID="{4D2FB7EE-C48A-4DC7-8C83-344C7FCC9E55}" presName="composite" presStyleCnt="0"/>
      <dgm:spPr/>
    </dgm:pt>
    <dgm:pt modelId="{52ACEB9C-B6D0-4436-8C98-768A1B09D916}" type="pres">
      <dgm:prSet presAssocID="{4D2FB7EE-C48A-4DC7-8C83-344C7FCC9E5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78EC60A-E037-43B8-933B-0574028D0289}" type="pres">
      <dgm:prSet presAssocID="{4D2FB7EE-C48A-4DC7-8C83-344C7FCC9E55}" presName="desTx" presStyleLbl="alignAccFollowNode1" presStyleIdx="0" presStyleCnt="4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</dgm:spPr>
    </dgm:pt>
    <dgm:pt modelId="{A93DABD2-3593-4241-A6C2-364DB94802AE}" type="pres">
      <dgm:prSet presAssocID="{FCA2F60C-259B-408F-9767-F2B2222022EC}" presName="space" presStyleCnt="0"/>
      <dgm:spPr/>
    </dgm:pt>
    <dgm:pt modelId="{898C9A4A-BEE1-49A7-B128-C017557B643F}" type="pres">
      <dgm:prSet presAssocID="{9307FF95-24EA-4725-9116-898ACE76661D}" presName="composite" presStyleCnt="0"/>
      <dgm:spPr/>
    </dgm:pt>
    <dgm:pt modelId="{F5522716-4485-45D8-8DFC-9D0559008A78}" type="pres">
      <dgm:prSet presAssocID="{9307FF95-24EA-4725-9116-898ACE76661D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7EE8EDF-A774-4118-A133-4CD1228BB3D8}" type="pres">
      <dgm:prSet presAssocID="{9307FF95-24EA-4725-9116-898ACE76661D}" presName="desTx" presStyleLbl="alignAccFollowNode1" presStyleIdx="1" presStyleCnt="4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</dgm:spPr>
    </dgm:pt>
    <dgm:pt modelId="{1546903D-11A0-4D69-AF2F-7045E8847BCC}" type="pres">
      <dgm:prSet presAssocID="{425351EA-1F03-446A-A184-9DD15396304C}" presName="space" presStyleCnt="0"/>
      <dgm:spPr/>
    </dgm:pt>
    <dgm:pt modelId="{E5D4925C-F518-4B86-81D5-F5BC0E399168}" type="pres">
      <dgm:prSet presAssocID="{47B32257-85C0-4361-BF6F-152E5B7846AC}" presName="composite" presStyleCnt="0"/>
      <dgm:spPr/>
    </dgm:pt>
    <dgm:pt modelId="{E830E768-05C5-448A-B532-C69B10465B8E}" type="pres">
      <dgm:prSet presAssocID="{47B32257-85C0-4361-BF6F-152E5B7846A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D04B26D5-F8FC-4153-8156-14826560887F}" type="pres">
      <dgm:prSet presAssocID="{47B32257-85C0-4361-BF6F-152E5B7846AC}" presName="desTx" presStyleLbl="alignAccFollowNode1" presStyleIdx="2" presStyleCnt="4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</dgm:spPr>
    </dgm:pt>
    <dgm:pt modelId="{B7265C1C-2799-42E5-A8C2-526C4E512DE8}" type="pres">
      <dgm:prSet presAssocID="{15657F93-8F2B-4E29-9945-D66FBABD8A8B}" presName="space" presStyleCnt="0"/>
      <dgm:spPr/>
    </dgm:pt>
    <dgm:pt modelId="{79398459-F959-4931-9797-C9B6196267F0}" type="pres">
      <dgm:prSet presAssocID="{206B3311-4DD9-4BA3-9D7F-AE5673C8DF60}" presName="composite" presStyleCnt="0"/>
      <dgm:spPr/>
    </dgm:pt>
    <dgm:pt modelId="{40428A8C-A4CB-4F51-8084-3312102F3C4E}" type="pres">
      <dgm:prSet presAssocID="{206B3311-4DD9-4BA3-9D7F-AE5673C8DF6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2A7588F-4CC5-4A1A-B9D6-7BE2A7BE7461}" type="pres">
      <dgm:prSet presAssocID="{206B3311-4DD9-4BA3-9D7F-AE5673C8DF60}" presName="desTx" presStyleLbl="alignAccFollowNode1" presStyleIdx="3" presStyleCnt="4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</dgm:spPr>
    </dgm:pt>
  </dgm:ptLst>
  <dgm:cxnLst>
    <dgm:cxn modelId="{CB1AE567-B2E2-4B55-9C39-7485BF774EC4}" srcId="{DF18A486-7933-4E90-A103-21147F055BB7}" destId="{47B32257-85C0-4361-BF6F-152E5B7846AC}" srcOrd="2" destOrd="0" parTransId="{0EEEA232-DC84-451E-8986-40CC683F9689}" sibTransId="{15657F93-8F2B-4E29-9945-D66FBABD8A8B}"/>
    <dgm:cxn modelId="{0AC5DD48-7CD2-4361-B804-A824D159E0F2}" srcId="{DF18A486-7933-4E90-A103-21147F055BB7}" destId="{206B3311-4DD9-4BA3-9D7F-AE5673C8DF60}" srcOrd="3" destOrd="0" parTransId="{C26A0FDA-180B-4537-B42E-CC2451B93E59}" sibTransId="{7524D18F-0706-40C9-8864-4C9874AF3D24}"/>
    <dgm:cxn modelId="{A0EBB8A7-4805-46A6-94DE-4CDA59917BDD}" srcId="{DF18A486-7933-4E90-A103-21147F055BB7}" destId="{4D2FB7EE-C48A-4DC7-8C83-344C7FCC9E55}" srcOrd="0" destOrd="0" parTransId="{5F98F5BD-17B0-42CD-A0DF-107869B32586}" sibTransId="{FCA2F60C-259B-408F-9767-F2B2222022EC}"/>
    <dgm:cxn modelId="{FA2D42A8-76B4-4045-B933-53000B1EA7A4}" type="presOf" srcId="{9307FF95-24EA-4725-9116-898ACE76661D}" destId="{F5522716-4485-45D8-8DFC-9D0559008A78}" srcOrd="0" destOrd="0" presId="urn:microsoft.com/office/officeart/2005/8/layout/hList1"/>
    <dgm:cxn modelId="{DF2262AE-4766-4963-95C7-6A8DF09EDEB2}" type="presOf" srcId="{206B3311-4DD9-4BA3-9D7F-AE5673C8DF60}" destId="{40428A8C-A4CB-4F51-8084-3312102F3C4E}" srcOrd="0" destOrd="0" presId="urn:microsoft.com/office/officeart/2005/8/layout/hList1"/>
    <dgm:cxn modelId="{540399B9-B484-43DB-8D53-02CB4311D912}" srcId="{DF18A486-7933-4E90-A103-21147F055BB7}" destId="{9307FF95-24EA-4725-9116-898ACE76661D}" srcOrd="1" destOrd="0" parTransId="{9EE266D8-D824-43C1-BBFB-7DD384ABBFDF}" sibTransId="{425351EA-1F03-446A-A184-9DD15396304C}"/>
    <dgm:cxn modelId="{DE74BDBF-2DA6-49A1-9A25-54EABC0B0717}" type="presOf" srcId="{DF18A486-7933-4E90-A103-21147F055BB7}" destId="{9A415190-2EBF-4271-930C-31E49726FD9B}" srcOrd="0" destOrd="0" presId="urn:microsoft.com/office/officeart/2005/8/layout/hList1"/>
    <dgm:cxn modelId="{BC579CD7-B9E0-4955-954B-C30FC6708F79}" type="presOf" srcId="{4D2FB7EE-C48A-4DC7-8C83-344C7FCC9E55}" destId="{52ACEB9C-B6D0-4436-8C98-768A1B09D916}" srcOrd="0" destOrd="0" presId="urn:microsoft.com/office/officeart/2005/8/layout/hList1"/>
    <dgm:cxn modelId="{E17FA7DB-DD99-4651-8222-BC815051CC3B}" type="presOf" srcId="{47B32257-85C0-4361-BF6F-152E5B7846AC}" destId="{E830E768-05C5-448A-B532-C69B10465B8E}" srcOrd="0" destOrd="0" presId="urn:microsoft.com/office/officeart/2005/8/layout/hList1"/>
    <dgm:cxn modelId="{5DB22A19-79C2-4D10-B800-02F2E285671C}" type="presParOf" srcId="{9A415190-2EBF-4271-930C-31E49726FD9B}" destId="{0E706A87-1425-4BFC-9A54-EB15A328CF2B}" srcOrd="0" destOrd="0" presId="urn:microsoft.com/office/officeart/2005/8/layout/hList1"/>
    <dgm:cxn modelId="{4B70AFB4-1129-461B-89EB-E4C2EED965D5}" type="presParOf" srcId="{0E706A87-1425-4BFC-9A54-EB15A328CF2B}" destId="{52ACEB9C-B6D0-4436-8C98-768A1B09D916}" srcOrd="0" destOrd="0" presId="urn:microsoft.com/office/officeart/2005/8/layout/hList1"/>
    <dgm:cxn modelId="{D0317E1A-29FB-440F-A4B8-BB4D032B2D38}" type="presParOf" srcId="{0E706A87-1425-4BFC-9A54-EB15A328CF2B}" destId="{978EC60A-E037-43B8-933B-0574028D0289}" srcOrd="1" destOrd="0" presId="urn:microsoft.com/office/officeart/2005/8/layout/hList1"/>
    <dgm:cxn modelId="{A90E3742-0F76-4D27-8C99-E5C8C480757D}" type="presParOf" srcId="{9A415190-2EBF-4271-930C-31E49726FD9B}" destId="{A93DABD2-3593-4241-A6C2-364DB94802AE}" srcOrd="1" destOrd="0" presId="urn:microsoft.com/office/officeart/2005/8/layout/hList1"/>
    <dgm:cxn modelId="{C19BE11D-D1C9-4E56-B422-2CE5C6E6C2F7}" type="presParOf" srcId="{9A415190-2EBF-4271-930C-31E49726FD9B}" destId="{898C9A4A-BEE1-49A7-B128-C017557B643F}" srcOrd="2" destOrd="0" presId="urn:microsoft.com/office/officeart/2005/8/layout/hList1"/>
    <dgm:cxn modelId="{FBA197D5-DEF8-4112-B906-B87B81E6C85C}" type="presParOf" srcId="{898C9A4A-BEE1-49A7-B128-C017557B643F}" destId="{F5522716-4485-45D8-8DFC-9D0559008A78}" srcOrd="0" destOrd="0" presId="urn:microsoft.com/office/officeart/2005/8/layout/hList1"/>
    <dgm:cxn modelId="{218A85DB-54E9-4773-A1B9-ADAD39B1899B}" type="presParOf" srcId="{898C9A4A-BEE1-49A7-B128-C017557B643F}" destId="{B7EE8EDF-A774-4118-A133-4CD1228BB3D8}" srcOrd="1" destOrd="0" presId="urn:microsoft.com/office/officeart/2005/8/layout/hList1"/>
    <dgm:cxn modelId="{DC52344E-BED1-4F60-A619-5F4B8AE1F09A}" type="presParOf" srcId="{9A415190-2EBF-4271-930C-31E49726FD9B}" destId="{1546903D-11A0-4D69-AF2F-7045E8847BCC}" srcOrd="3" destOrd="0" presId="urn:microsoft.com/office/officeart/2005/8/layout/hList1"/>
    <dgm:cxn modelId="{C669A86F-5BEA-4791-BE79-5C066618B023}" type="presParOf" srcId="{9A415190-2EBF-4271-930C-31E49726FD9B}" destId="{E5D4925C-F518-4B86-81D5-F5BC0E399168}" srcOrd="4" destOrd="0" presId="urn:microsoft.com/office/officeart/2005/8/layout/hList1"/>
    <dgm:cxn modelId="{7E4D450A-35E3-42F1-9591-6785A61A65B7}" type="presParOf" srcId="{E5D4925C-F518-4B86-81D5-F5BC0E399168}" destId="{E830E768-05C5-448A-B532-C69B10465B8E}" srcOrd="0" destOrd="0" presId="urn:microsoft.com/office/officeart/2005/8/layout/hList1"/>
    <dgm:cxn modelId="{8D6292C1-60C6-4CDE-938B-28C0AC405DFB}" type="presParOf" srcId="{E5D4925C-F518-4B86-81D5-F5BC0E399168}" destId="{D04B26D5-F8FC-4153-8156-14826560887F}" srcOrd="1" destOrd="0" presId="urn:microsoft.com/office/officeart/2005/8/layout/hList1"/>
    <dgm:cxn modelId="{356F266A-6701-4807-B9AE-F09DAFFB22CC}" type="presParOf" srcId="{9A415190-2EBF-4271-930C-31E49726FD9B}" destId="{B7265C1C-2799-42E5-A8C2-526C4E512DE8}" srcOrd="5" destOrd="0" presId="urn:microsoft.com/office/officeart/2005/8/layout/hList1"/>
    <dgm:cxn modelId="{CAE82939-7F3E-496E-825E-E9ABE6983F85}" type="presParOf" srcId="{9A415190-2EBF-4271-930C-31E49726FD9B}" destId="{79398459-F959-4931-9797-C9B6196267F0}" srcOrd="6" destOrd="0" presId="urn:microsoft.com/office/officeart/2005/8/layout/hList1"/>
    <dgm:cxn modelId="{40B38768-4933-42C8-84E8-3423EDBFB21A}" type="presParOf" srcId="{79398459-F959-4931-9797-C9B6196267F0}" destId="{40428A8C-A4CB-4F51-8084-3312102F3C4E}" srcOrd="0" destOrd="0" presId="urn:microsoft.com/office/officeart/2005/8/layout/hList1"/>
    <dgm:cxn modelId="{409C9AB1-2E22-4175-9A67-EED39080FE35}" type="presParOf" srcId="{79398459-F959-4931-9797-C9B6196267F0}" destId="{92A7588F-4CC5-4A1A-B9D6-7BE2A7BE74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8CD5A-0EBC-4194-B73F-EB2ABB183E99}">
      <dsp:nvSpPr>
        <dsp:cNvPr id="0" name=""/>
        <dsp:cNvSpPr/>
      </dsp:nvSpPr>
      <dsp:spPr>
        <a:xfrm>
          <a:off x="1419905" y="406"/>
          <a:ext cx="9726693" cy="1586105"/>
        </a:xfrm>
        <a:prstGeom prst="rightArrow">
          <a:avLst>
            <a:gd name="adj1" fmla="val 75000"/>
            <a:gd name="adj2" fmla="val 50000"/>
          </a:avLst>
        </a:prstGeom>
        <a:solidFill>
          <a:srgbClr val="752864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>
            <a:latin typeface="Poppins" panose="00000500000000000000" pitchFamily="2" charset="0"/>
            <a:cs typeface="Poppins" panose="00000500000000000000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b="1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Enquête nouveaux patients NEST (clinique et plateau)</a:t>
          </a:r>
        </a:p>
      </dsp:txBody>
      <dsp:txXfrm>
        <a:off x="1419905" y="198669"/>
        <a:ext cx="9131904" cy="1189579"/>
      </dsp:txXfrm>
    </dsp:sp>
    <dsp:sp modelId="{8C8DF3B9-A14A-4538-823E-8DD8E3A56D6C}">
      <dsp:nvSpPr>
        <dsp:cNvPr id="0" name=""/>
        <dsp:cNvSpPr/>
      </dsp:nvSpPr>
      <dsp:spPr>
        <a:xfrm>
          <a:off x="826" y="406"/>
          <a:ext cx="1419078" cy="1586105"/>
        </a:xfrm>
        <a:prstGeom prst="roundRect">
          <a:avLst/>
        </a:prstGeom>
        <a:solidFill>
          <a:srgbClr val="7BBB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 dirty="0">
              <a:latin typeface="Poppins" panose="00000500000000000000" pitchFamily="2" charset="0"/>
              <a:cs typeface="Poppins" panose="00000500000000000000" pitchFamily="2" charset="0"/>
            </a:rPr>
            <a:t>1</a:t>
          </a:r>
        </a:p>
      </dsp:txBody>
      <dsp:txXfrm>
        <a:off x="70100" y="69680"/>
        <a:ext cx="1280530" cy="1447557"/>
      </dsp:txXfrm>
    </dsp:sp>
    <dsp:sp modelId="{45723EE4-1028-408F-8494-F31F3A56413C}">
      <dsp:nvSpPr>
        <dsp:cNvPr id="0" name=""/>
        <dsp:cNvSpPr/>
      </dsp:nvSpPr>
      <dsp:spPr>
        <a:xfrm>
          <a:off x="1421294" y="1745122"/>
          <a:ext cx="9721168" cy="1586105"/>
        </a:xfrm>
        <a:prstGeom prst="rightArrow">
          <a:avLst>
            <a:gd name="adj1" fmla="val 75000"/>
            <a:gd name="adj2" fmla="val 50000"/>
          </a:avLst>
        </a:prstGeom>
        <a:solidFill>
          <a:srgbClr val="752864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>
            <a:latin typeface="Poppins" panose="00000500000000000000" pitchFamily="2" charset="0"/>
            <a:cs typeface="Poppins" panose="00000500000000000000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b="1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Enquête post hospitalisations NEST (clinique et plateau)</a:t>
          </a:r>
        </a:p>
      </dsp:txBody>
      <dsp:txXfrm>
        <a:off x="1421294" y="1943385"/>
        <a:ext cx="9126379" cy="1189579"/>
      </dsp:txXfrm>
    </dsp:sp>
    <dsp:sp modelId="{49058503-949D-4EC2-8CD0-A430C910DE97}">
      <dsp:nvSpPr>
        <dsp:cNvPr id="0" name=""/>
        <dsp:cNvSpPr/>
      </dsp:nvSpPr>
      <dsp:spPr>
        <a:xfrm>
          <a:off x="4961" y="1745122"/>
          <a:ext cx="1416332" cy="1586105"/>
        </a:xfrm>
        <a:prstGeom prst="roundRect">
          <a:avLst/>
        </a:prstGeom>
        <a:solidFill>
          <a:srgbClr val="7BBB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 dirty="0">
              <a:latin typeface="Poppins" panose="00000500000000000000" pitchFamily="2" charset="0"/>
              <a:cs typeface="Poppins" panose="00000500000000000000" pitchFamily="2" charset="0"/>
            </a:rPr>
            <a:t>2</a:t>
          </a:r>
        </a:p>
      </dsp:txBody>
      <dsp:txXfrm>
        <a:off x="74101" y="1814262"/>
        <a:ext cx="1278052" cy="1447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8CD5A-0EBC-4194-B73F-EB2ABB183E99}">
      <dsp:nvSpPr>
        <dsp:cNvPr id="0" name=""/>
        <dsp:cNvSpPr/>
      </dsp:nvSpPr>
      <dsp:spPr>
        <a:xfrm>
          <a:off x="1419905" y="0"/>
          <a:ext cx="9726693" cy="3100917"/>
        </a:xfrm>
        <a:prstGeom prst="rightArrow">
          <a:avLst>
            <a:gd name="adj1" fmla="val 75000"/>
            <a:gd name="adj2" fmla="val 50000"/>
          </a:avLst>
        </a:prstGeom>
        <a:solidFill>
          <a:srgbClr val="752864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>
            <a:latin typeface="Poppins" panose="00000500000000000000" pitchFamily="2" charset="0"/>
            <a:cs typeface="Poppins" panose="00000500000000000000" pitchFamily="2" charset="0"/>
          </a:endParaRP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b="1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Enquête nouveaux patients NEST (clinique et plateau)</a:t>
          </a:r>
        </a:p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3600" b="1" kern="1200" dirty="0">
            <a:solidFill>
              <a:schemeClr val="bg1"/>
            </a:solidFill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1419905" y="387615"/>
        <a:ext cx="8563849" cy="2325687"/>
      </dsp:txXfrm>
    </dsp:sp>
    <dsp:sp modelId="{8C8DF3B9-A14A-4538-823E-8DD8E3A56D6C}">
      <dsp:nvSpPr>
        <dsp:cNvPr id="0" name=""/>
        <dsp:cNvSpPr/>
      </dsp:nvSpPr>
      <dsp:spPr>
        <a:xfrm>
          <a:off x="826" y="0"/>
          <a:ext cx="1419078" cy="3100917"/>
        </a:xfrm>
        <a:prstGeom prst="roundRect">
          <a:avLst/>
        </a:prstGeom>
        <a:solidFill>
          <a:srgbClr val="7BBB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 dirty="0">
              <a:latin typeface="Poppins" panose="00000500000000000000" pitchFamily="2" charset="0"/>
              <a:cs typeface="Poppins" panose="00000500000000000000" pitchFamily="2" charset="0"/>
            </a:rPr>
            <a:t>1</a:t>
          </a:r>
        </a:p>
      </dsp:txBody>
      <dsp:txXfrm>
        <a:off x="70100" y="69274"/>
        <a:ext cx="1280530" cy="2962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E7792-0BBF-492B-B1F4-EA34E4AB2DB4}">
      <dsp:nvSpPr>
        <dsp:cNvPr id="0" name=""/>
        <dsp:cNvSpPr/>
      </dsp:nvSpPr>
      <dsp:spPr>
        <a:xfrm>
          <a:off x="3475" y="960742"/>
          <a:ext cx="2756941" cy="1654165"/>
        </a:xfrm>
        <a:prstGeom prst="rect">
          <a:avLst/>
        </a:prstGeom>
        <a:solidFill>
          <a:srgbClr val="7528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2500" b="1" kern="1200" noProof="1">
              <a:latin typeface="Poppins" panose="00000500000000000000" pitchFamily="2" charset="0"/>
              <a:cs typeface="Poppins" panose="00000500000000000000" pitchFamily="2" charset="0"/>
            </a:rPr>
            <a:t>Période de l’enquête :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2500" kern="1200" noProof="1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endParaRPr lang="fr-FR" sz="2500" kern="1200" dirty="0"/>
        </a:p>
      </dsp:txBody>
      <dsp:txXfrm>
        <a:off x="3475" y="960742"/>
        <a:ext cx="2756941" cy="1654165"/>
      </dsp:txXfrm>
    </dsp:sp>
    <dsp:sp modelId="{0C5CD43B-07CE-48D4-9F2B-FAD97DE594DD}">
      <dsp:nvSpPr>
        <dsp:cNvPr id="0" name=""/>
        <dsp:cNvSpPr/>
      </dsp:nvSpPr>
      <dsp:spPr>
        <a:xfrm>
          <a:off x="3036111" y="960742"/>
          <a:ext cx="2756941" cy="1654165"/>
        </a:xfrm>
        <a:prstGeom prst="rect">
          <a:avLst/>
        </a:prstGeom>
        <a:solidFill>
          <a:srgbClr val="7BBB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2500" b="1" kern="1200" noProof="1">
              <a:latin typeface="Poppins" panose="00000500000000000000" pitchFamily="2" charset="0"/>
              <a:cs typeface="Poppins" panose="00000500000000000000" pitchFamily="2" charset="0"/>
            </a:rPr>
            <a:t>Nombre de participants : </a:t>
          </a:r>
        </a:p>
      </dsp:txBody>
      <dsp:txXfrm>
        <a:off x="3036111" y="960742"/>
        <a:ext cx="2756941" cy="1654165"/>
      </dsp:txXfrm>
    </dsp:sp>
    <dsp:sp modelId="{D54C64CF-3FB4-4097-B1B1-CA25C978F4EF}">
      <dsp:nvSpPr>
        <dsp:cNvPr id="0" name=""/>
        <dsp:cNvSpPr/>
      </dsp:nvSpPr>
      <dsp:spPr>
        <a:xfrm>
          <a:off x="6068747" y="960742"/>
          <a:ext cx="2756941" cy="1654165"/>
        </a:xfrm>
        <a:prstGeom prst="rect">
          <a:avLst/>
        </a:prstGeom>
        <a:solidFill>
          <a:srgbClr val="7528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2500" b="1" kern="1200" noProof="1">
              <a:latin typeface="Poppins" panose="00000500000000000000" pitchFamily="2" charset="0"/>
              <a:cs typeface="Poppins" panose="00000500000000000000" pitchFamily="2" charset="0"/>
            </a:rPr>
            <a:t>Lieu :</a:t>
          </a:r>
          <a:r>
            <a:rPr lang="fr-FR" sz="2500" kern="1200" noProof="1">
              <a:latin typeface="Poppins" panose="00000500000000000000" pitchFamily="2" charset="0"/>
              <a:cs typeface="Poppins" panose="00000500000000000000" pitchFamily="2" charset="0"/>
            </a:rPr>
            <a:t> </a:t>
          </a:r>
        </a:p>
      </dsp:txBody>
      <dsp:txXfrm>
        <a:off x="6068747" y="960742"/>
        <a:ext cx="2756941" cy="1654165"/>
      </dsp:txXfrm>
    </dsp:sp>
    <dsp:sp modelId="{58B826A9-5A21-419C-81C5-6288D4000284}">
      <dsp:nvSpPr>
        <dsp:cNvPr id="0" name=""/>
        <dsp:cNvSpPr/>
      </dsp:nvSpPr>
      <dsp:spPr>
        <a:xfrm>
          <a:off x="9101383" y="960742"/>
          <a:ext cx="2756941" cy="1654165"/>
        </a:xfrm>
        <a:prstGeom prst="rect">
          <a:avLst/>
        </a:prstGeom>
        <a:solidFill>
          <a:srgbClr val="EBBD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2500" b="1" kern="1200" noProof="1">
              <a:latin typeface="Poppins" panose="00000500000000000000" pitchFamily="2" charset="0"/>
              <a:cs typeface="Poppins" panose="00000500000000000000" pitchFamily="2" charset="0"/>
            </a:rPr>
            <a:t>Objectif :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2500" kern="1200" noProof="1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endParaRPr lang="fr-FR" sz="2500" kern="1200" dirty="0"/>
        </a:p>
      </dsp:txBody>
      <dsp:txXfrm>
        <a:off x="9101383" y="960742"/>
        <a:ext cx="2756941" cy="1654165"/>
      </dsp:txXfrm>
    </dsp:sp>
    <dsp:sp modelId="{8D2D81A5-7DBF-4DB6-A0EF-EDE3ECD394EE}">
      <dsp:nvSpPr>
        <dsp:cNvPr id="0" name=""/>
        <dsp:cNvSpPr/>
      </dsp:nvSpPr>
      <dsp:spPr>
        <a:xfrm>
          <a:off x="3475" y="2890602"/>
          <a:ext cx="2756941" cy="1654165"/>
        </a:xfrm>
        <a:prstGeom prst="rect">
          <a:avLst/>
        </a:prstGeom>
        <a:solidFill>
          <a:srgbClr val="7BBB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2500" b="1" kern="1200" noProof="1">
              <a:latin typeface="Poppins" panose="00000500000000000000" pitchFamily="2" charset="0"/>
              <a:cs typeface="Poppins" panose="00000500000000000000" pitchFamily="2" charset="0"/>
            </a:rPr>
            <a:t>Public visé : </a:t>
          </a:r>
        </a:p>
      </dsp:txBody>
      <dsp:txXfrm>
        <a:off x="3475" y="2890602"/>
        <a:ext cx="2756941" cy="1654165"/>
      </dsp:txXfrm>
    </dsp:sp>
    <dsp:sp modelId="{C1B8B462-0CD7-416E-BABA-FAE775F8451F}">
      <dsp:nvSpPr>
        <dsp:cNvPr id="0" name=""/>
        <dsp:cNvSpPr/>
      </dsp:nvSpPr>
      <dsp:spPr>
        <a:xfrm>
          <a:off x="3036111" y="2890602"/>
          <a:ext cx="2756941" cy="1654165"/>
        </a:xfrm>
        <a:prstGeom prst="rect">
          <a:avLst/>
        </a:prstGeom>
        <a:solidFill>
          <a:srgbClr val="EBBD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2500" b="1" kern="1200" noProof="1">
              <a:latin typeface="Poppins" panose="00000500000000000000" pitchFamily="2" charset="0"/>
              <a:cs typeface="Poppins" panose="00000500000000000000" pitchFamily="2" charset="0"/>
            </a:rPr>
            <a:t>Informations sur le nouveau patient : </a:t>
          </a:r>
        </a:p>
      </dsp:txBody>
      <dsp:txXfrm>
        <a:off x="3036111" y="2890602"/>
        <a:ext cx="2756941" cy="1654165"/>
      </dsp:txXfrm>
    </dsp:sp>
    <dsp:sp modelId="{8CCDEEE8-7938-4AD5-8A89-8108501C0892}">
      <dsp:nvSpPr>
        <dsp:cNvPr id="0" name=""/>
        <dsp:cNvSpPr/>
      </dsp:nvSpPr>
      <dsp:spPr>
        <a:xfrm>
          <a:off x="6068747" y="2890602"/>
          <a:ext cx="2756941" cy="1654165"/>
        </a:xfrm>
        <a:prstGeom prst="rect">
          <a:avLst/>
        </a:prstGeom>
        <a:solidFill>
          <a:srgbClr val="7BBB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2500" b="1" kern="1200" noProof="1">
              <a:latin typeface="Poppins" panose="00000500000000000000" pitchFamily="2" charset="0"/>
              <a:cs typeface="Poppins" panose="00000500000000000000" pitchFamily="2" charset="0"/>
            </a:rPr>
            <a:t>Administration questionnaire : </a:t>
          </a:r>
        </a:p>
      </dsp:txBody>
      <dsp:txXfrm>
        <a:off x="6068747" y="2890602"/>
        <a:ext cx="2756941" cy="1654165"/>
      </dsp:txXfrm>
    </dsp:sp>
    <dsp:sp modelId="{52E8C285-8538-47F2-BDD7-CE2CEFC6D973}">
      <dsp:nvSpPr>
        <dsp:cNvPr id="0" name=""/>
        <dsp:cNvSpPr/>
      </dsp:nvSpPr>
      <dsp:spPr>
        <a:xfrm>
          <a:off x="9101383" y="2890602"/>
          <a:ext cx="2756941" cy="1654165"/>
        </a:xfrm>
        <a:prstGeom prst="rect">
          <a:avLst/>
        </a:prstGeom>
        <a:solidFill>
          <a:srgbClr val="7528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2500" b="1" kern="1200" noProof="1">
              <a:latin typeface="Poppins" panose="00000500000000000000" pitchFamily="2" charset="0"/>
              <a:cs typeface="Poppins" panose="00000500000000000000" pitchFamily="2" charset="0"/>
            </a:rPr>
            <a:t>Collecte et traitement des réponses : </a:t>
          </a:r>
        </a:p>
      </dsp:txBody>
      <dsp:txXfrm>
        <a:off x="9101383" y="2890602"/>
        <a:ext cx="2756941" cy="16541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8CD5A-0EBC-4194-B73F-EB2ABB183E99}">
      <dsp:nvSpPr>
        <dsp:cNvPr id="0" name=""/>
        <dsp:cNvSpPr/>
      </dsp:nvSpPr>
      <dsp:spPr>
        <a:xfrm>
          <a:off x="1419905" y="1514"/>
          <a:ext cx="9726693" cy="3097888"/>
        </a:xfrm>
        <a:prstGeom prst="rightArrow">
          <a:avLst>
            <a:gd name="adj1" fmla="val 75000"/>
            <a:gd name="adj2" fmla="val 50000"/>
          </a:avLst>
        </a:prstGeom>
        <a:solidFill>
          <a:srgbClr val="752864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>
            <a:latin typeface="Poppins" panose="00000500000000000000" pitchFamily="2" charset="0"/>
            <a:cs typeface="Poppins" panose="00000500000000000000" pitchFamily="2" charset="0"/>
          </a:endParaRP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b="1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Enquête post hospitalisations NEST (clinique et plateau)</a:t>
          </a:r>
        </a:p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3600" b="1" kern="1200" dirty="0">
            <a:solidFill>
              <a:schemeClr val="bg1"/>
            </a:solidFill>
            <a:latin typeface="Poppins" panose="00000500000000000000" pitchFamily="2" charset="0"/>
            <a:cs typeface="Poppins" panose="00000500000000000000" pitchFamily="2" charset="0"/>
          </a:endParaRPr>
        </a:p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3600" b="1" kern="1200" dirty="0">
            <a:solidFill>
              <a:schemeClr val="bg1"/>
            </a:solidFill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1419905" y="388750"/>
        <a:ext cx="8564985" cy="2323416"/>
      </dsp:txXfrm>
    </dsp:sp>
    <dsp:sp modelId="{8C8DF3B9-A14A-4538-823E-8DD8E3A56D6C}">
      <dsp:nvSpPr>
        <dsp:cNvPr id="0" name=""/>
        <dsp:cNvSpPr/>
      </dsp:nvSpPr>
      <dsp:spPr>
        <a:xfrm>
          <a:off x="826" y="1514"/>
          <a:ext cx="1419078" cy="3097888"/>
        </a:xfrm>
        <a:prstGeom prst="roundRect">
          <a:avLst/>
        </a:prstGeom>
        <a:solidFill>
          <a:srgbClr val="7BBB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 dirty="0">
              <a:latin typeface="Poppins" panose="00000500000000000000" pitchFamily="2" charset="0"/>
              <a:cs typeface="Poppins" panose="00000500000000000000" pitchFamily="2" charset="0"/>
            </a:rPr>
            <a:t>2</a:t>
          </a:r>
        </a:p>
      </dsp:txBody>
      <dsp:txXfrm>
        <a:off x="70100" y="70788"/>
        <a:ext cx="1280530" cy="29593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E7792-0BBF-492B-B1F4-EA34E4AB2DB4}">
      <dsp:nvSpPr>
        <dsp:cNvPr id="0" name=""/>
        <dsp:cNvSpPr/>
      </dsp:nvSpPr>
      <dsp:spPr>
        <a:xfrm>
          <a:off x="3400" y="687965"/>
          <a:ext cx="2697906" cy="1618743"/>
        </a:xfrm>
        <a:prstGeom prst="rect">
          <a:avLst/>
        </a:prstGeom>
        <a:solidFill>
          <a:srgbClr val="7528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400" b="1" kern="1200" noProof="1">
              <a:latin typeface="Poppins" panose="00000500000000000000" pitchFamily="2" charset="0"/>
              <a:cs typeface="Poppins" panose="00000500000000000000" pitchFamily="2" charset="0"/>
            </a:rPr>
            <a:t>Période de l’enquête 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400" kern="1200" noProof="1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endParaRPr lang="fr-FR" sz="1400" kern="1200" dirty="0"/>
        </a:p>
      </dsp:txBody>
      <dsp:txXfrm>
        <a:off x="3400" y="687965"/>
        <a:ext cx="2697906" cy="1618743"/>
      </dsp:txXfrm>
    </dsp:sp>
    <dsp:sp modelId="{0C5CD43B-07CE-48D4-9F2B-FAD97DE594DD}">
      <dsp:nvSpPr>
        <dsp:cNvPr id="0" name=""/>
        <dsp:cNvSpPr/>
      </dsp:nvSpPr>
      <dsp:spPr>
        <a:xfrm>
          <a:off x="2971098" y="687965"/>
          <a:ext cx="2697906" cy="1618743"/>
        </a:xfrm>
        <a:prstGeom prst="rect">
          <a:avLst/>
        </a:prstGeom>
        <a:solidFill>
          <a:srgbClr val="7BBB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400" b="1" kern="1200" noProof="1">
              <a:latin typeface="Poppins" panose="00000500000000000000" pitchFamily="2" charset="0"/>
              <a:cs typeface="Poppins" panose="00000500000000000000" pitchFamily="2" charset="0"/>
            </a:rPr>
            <a:t>Nombre de participants : </a:t>
          </a:r>
        </a:p>
      </dsp:txBody>
      <dsp:txXfrm>
        <a:off x="2971098" y="687965"/>
        <a:ext cx="2697906" cy="1618743"/>
      </dsp:txXfrm>
    </dsp:sp>
    <dsp:sp modelId="{D54C64CF-3FB4-4097-B1B1-CA25C978F4EF}">
      <dsp:nvSpPr>
        <dsp:cNvPr id="0" name=""/>
        <dsp:cNvSpPr/>
      </dsp:nvSpPr>
      <dsp:spPr>
        <a:xfrm>
          <a:off x="5938795" y="687965"/>
          <a:ext cx="2697906" cy="1618743"/>
        </a:xfrm>
        <a:prstGeom prst="rect">
          <a:avLst/>
        </a:prstGeom>
        <a:solidFill>
          <a:srgbClr val="7528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400" b="1" kern="1200" noProof="1">
              <a:latin typeface="Poppins" panose="00000500000000000000" pitchFamily="2" charset="0"/>
              <a:cs typeface="Poppins" panose="00000500000000000000" pitchFamily="2" charset="0"/>
            </a:rPr>
            <a:t>Lieu :</a:t>
          </a:r>
          <a:r>
            <a:rPr lang="fr-FR" sz="1400" kern="1200" noProof="1">
              <a:latin typeface="Poppins" panose="00000500000000000000" pitchFamily="2" charset="0"/>
              <a:cs typeface="Poppins" panose="00000500000000000000" pitchFamily="2" charset="0"/>
            </a:rPr>
            <a:t> </a:t>
          </a:r>
        </a:p>
      </dsp:txBody>
      <dsp:txXfrm>
        <a:off x="5938795" y="687965"/>
        <a:ext cx="2697906" cy="1618743"/>
      </dsp:txXfrm>
    </dsp:sp>
    <dsp:sp modelId="{58B826A9-5A21-419C-81C5-6288D4000284}">
      <dsp:nvSpPr>
        <dsp:cNvPr id="0" name=""/>
        <dsp:cNvSpPr/>
      </dsp:nvSpPr>
      <dsp:spPr>
        <a:xfrm>
          <a:off x="8906492" y="687965"/>
          <a:ext cx="2697906" cy="1618743"/>
        </a:xfrm>
        <a:prstGeom prst="rect">
          <a:avLst/>
        </a:prstGeom>
        <a:solidFill>
          <a:srgbClr val="EBBD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400" b="1" kern="1200" noProof="1">
              <a:latin typeface="Poppins" panose="00000500000000000000" pitchFamily="2" charset="0"/>
              <a:cs typeface="Poppins" panose="00000500000000000000" pitchFamily="2" charset="0"/>
            </a:rPr>
            <a:t>Objectif 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400" kern="1200" noProof="1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endParaRPr lang="fr-FR" sz="1400" kern="1200" dirty="0"/>
        </a:p>
      </dsp:txBody>
      <dsp:txXfrm>
        <a:off x="8906492" y="687965"/>
        <a:ext cx="2697906" cy="1618743"/>
      </dsp:txXfrm>
    </dsp:sp>
    <dsp:sp modelId="{8D2D81A5-7DBF-4DB6-A0EF-EDE3ECD394EE}">
      <dsp:nvSpPr>
        <dsp:cNvPr id="0" name=""/>
        <dsp:cNvSpPr/>
      </dsp:nvSpPr>
      <dsp:spPr>
        <a:xfrm>
          <a:off x="3400" y="2576500"/>
          <a:ext cx="2697906" cy="1618743"/>
        </a:xfrm>
        <a:prstGeom prst="rect">
          <a:avLst/>
        </a:prstGeom>
        <a:solidFill>
          <a:srgbClr val="7BBB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400" b="1" kern="1200" noProof="1">
              <a:latin typeface="Poppins" panose="00000500000000000000" pitchFamily="2" charset="0"/>
              <a:cs typeface="Poppins" panose="00000500000000000000" pitchFamily="2" charset="0"/>
            </a:rPr>
            <a:t>Public visé : </a:t>
          </a:r>
        </a:p>
      </dsp:txBody>
      <dsp:txXfrm>
        <a:off x="3400" y="2576500"/>
        <a:ext cx="2697906" cy="1618743"/>
      </dsp:txXfrm>
    </dsp:sp>
    <dsp:sp modelId="{C1B8B462-0CD7-416E-BABA-FAE775F8451F}">
      <dsp:nvSpPr>
        <dsp:cNvPr id="0" name=""/>
        <dsp:cNvSpPr/>
      </dsp:nvSpPr>
      <dsp:spPr>
        <a:xfrm>
          <a:off x="2971098" y="2576500"/>
          <a:ext cx="2697906" cy="1618743"/>
        </a:xfrm>
        <a:prstGeom prst="rect">
          <a:avLst/>
        </a:prstGeom>
        <a:solidFill>
          <a:srgbClr val="EBBD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400" b="1" kern="1200" noProof="1">
              <a:latin typeface="Poppins" panose="00000500000000000000" pitchFamily="2" charset="0"/>
              <a:cs typeface="Poppins" panose="00000500000000000000" pitchFamily="2" charset="0"/>
            </a:rPr>
            <a:t>Informations sur le nouveau patient 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fr-FR" sz="1400" kern="1200" dirty="0"/>
        </a:p>
      </dsp:txBody>
      <dsp:txXfrm>
        <a:off x="2971098" y="2576500"/>
        <a:ext cx="2697906" cy="1618743"/>
      </dsp:txXfrm>
    </dsp:sp>
    <dsp:sp modelId="{8CCDEEE8-7938-4AD5-8A89-8108501C0892}">
      <dsp:nvSpPr>
        <dsp:cNvPr id="0" name=""/>
        <dsp:cNvSpPr/>
      </dsp:nvSpPr>
      <dsp:spPr>
        <a:xfrm>
          <a:off x="5938795" y="2576500"/>
          <a:ext cx="2697906" cy="1618743"/>
        </a:xfrm>
        <a:prstGeom prst="rect">
          <a:avLst/>
        </a:prstGeom>
        <a:solidFill>
          <a:srgbClr val="7BBB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400" b="1" kern="1200" noProof="1">
              <a:latin typeface="Poppins" panose="00000500000000000000" pitchFamily="2" charset="0"/>
              <a:cs typeface="Poppins" panose="00000500000000000000" pitchFamily="2" charset="0"/>
            </a:rPr>
            <a:t>Administration questionnaire : </a:t>
          </a:r>
        </a:p>
      </dsp:txBody>
      <dsp:txXfrm>
        <a:off x="5938795" y="2576500"/>
        <a:ext cx="2697906" cy="1618743"/>
      </dsp:txXfrm>
    </dsp:sp>
    <dsp:sp modelId="{52E8C285-8538-47F2-BDD7-CE2CEFC6D973}">
      <dsp:nvSpPr>
        <dsp:cNvPr id="0" name=""/>
        <dsp:cNvSpPr/>
      </dsp:nvSpPr>
      <dsp:spPr>
        <a:xfrm>
          <a:off x="8906492" y="2576500"/>
          <a:ext cx="2697906" cy="1618743"/>
        </a:xfrm>
        <a:prstGeom prst="rect">
          <a:avLst/>
        </a:prstGeom>
        <a:solidFill>
          <a:srgbClr val="7528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400" b="1" kern="1200" noProof="1">
              <a:latin typeface="Poppins" panose="00000500000000000000" pitchFamily="2" charset="0"/>
              <a:cs typeface="Poppins" panose="00000500000000000000" pitchFamily="2" charset="0"/>
            </a:rPr>
            <a:t>Collecte et traitement des réponses : </a:t>
          </a:r>
        </a:p>
      </dsp:txBody>
      <dsp:txXfrm>
        <a:off x="8906492" y="2576500"/>
        <a:ext cx="2697906" cy="16187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B8D36-596B-41B8-B500-0D93393B53AD}">
      <dsp:nvSpPr>
        <dsp:cNvPr id="0" name=""/>
        <dsp:cNvSpPr/>
      </dsp:nvSpPr>
      <dsp:spPr>
        <a:xfrm rot="5400000">
          <a:off x="2019277" y="646060"/>
          <a:ext cx="2580666" cy="4294170"/>
        </a:xfrm>
        <a:prstGeom prst="corner">
          <a:avLst>
            <a:gd name="adj1" fmla="val 16120"/>
            <a:gd name="adj2" fmla="val 16110"/>
          </a:avLst>
        </a:prstGeom>
        <a:solidFill>
          <a:srgbClr val="7BBBC6"/>
        </a:solidFill>
        <a:ln w="12700" cap="flat" cmpd="sng" algn="ctr">
          <a:solidFill>
            <a:srgbClr val="7BBB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F29A7-8D04-483F-8014-5E134EF827EE}">
      <dsp:nvSpPr>
        <dsp:cNvPr id="0" name=""/>
        <dsp:cNvSpPr/>
      </dsp:nvSpPr>
      <dsp:spPr>
        <a:xfrm>
          <a:off x="1546204" y="2014455"/>
          <a:ext cx="4002797" cy="2078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400" b="1" kern="1200" dirty="0">
              <a:solidFill>
                <a:srgbClr val="7BBBC6"/>
              </a:solidFill>
              <a:latin typeface="Poppins" panose="00000500000000000000" pitchFamily="2" charset="0"/>
              <a:cs typeface="Poppins" panose="00000500000000000000" pitchFamily="2" charset="0"/>
            </a:rPr>
            <a:t>% </a:t>
          </a:r>
          <a:r>
            <a:rPr lang="fr-FR" sz="2400" b="1" kern="1200" dirty="0">
              <a:latin typeface="Poppins" panose="00000500000000000000" pitchFamily="2" charset="0"/>
              <a:cs typeface="Poppins" panose="00000500000000000000" pitchFamily="2" charset="0"/>
            </a:rPr>
            <a:t>des patients hospitalisés ont connu la clinique </a:t>
          </a:r>
          <a:r>
            <a:rPr lang="fr-FR" sz="2400" b="1" kern="1200" dirty="0">
              <a:solidFill>
                <a:srgbClr val="752864"/>
              </a:solidFill>
              <a:latin typeface="Poppins" panose="00000500000000000000" pitchFamily="2" charset="0"/>
              <a:cs typeface="Poppins" panose="00000500000000000000" pitchFamily="2" charset="0"/>
            </a:rPr>
            <a:t>grâce à des recommandations</a:t>
          </a:r>
          <a:endParaRPr lang="fr-FR" sz="2400" kern="1200" dirty="0">
            <a:solidFill>
              <a:srgbClr val="752864"/>
            </a:solidFill>
          </a:endParaRPr>
        </a:p>
      </dsp:txBody>
      <dsp:txXfrm>
        <a:off x="1546204" y="2014455"/>
        <a:ext cx="4002797" cy="2078569"/>
      </dsp:txXfrm>
    </dsp:sp>
    <dsp:sp modelId="{3B723376-0CD2-4367-BF3F-C612A6DCF656}">
      <dsp:nvSpPr>
        <dsp:cNvPr id="0" name=""/>
        <dsp:cNvSpPr/>
      </dsp:nvSpPr>
      <dsp:spPr>
        <a:xfrm>
          <a:off x="4733829" y="329918"/>
          <a:ext cx="731471" cy="731471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D0093-A537-43A3-B41D-91618446F9CB}">
      <dsp:nvSpPr>
        <dsp:cNvPr id="0" name=""/>
        <dsp:cNvSpPr/>
      </dsp:nvSpPr>
      <dsp:spPr>
        <a:xfrm rot="5400000">
          <a:off x="6828237" y="139438"/>
          <a:ext cx="2580666" cy="4294170"/>
        </a:xfrm>
        <a:prstGeom prst="corner">
          <a:avLst>
            <a:gd name="adj1" fmla="val 16120"/>
            <a:gd name="adj2" fmla="val 16110"/>
          </a:avLst>
        </a:prstGeom>
        <a:solidFill>
          <a:srgbClr val="752864"/>
        </a:solidFill>
        <a:ln w="12700" cap="flat" cmpd="sng" algn="ctr">
          <a:solidFill>
            <a:srgbClr val="752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B35C8-C137-4A57-824D-EA656C4E84AF}">
      <dsp:nvSpPr>
        <dsp:cNvPr id="0" name=""/>
        <dsp:cNvSpPr/>
      </dsp:nvSpPr>
      <dsp:spPr>
        <a:xfrm>
          <a:off x="6209687" y="1532896"/>
          <a:ext cx="4279872" cy="206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400" b="1" kern="1200" dirty="0">
              <a:solidFill>
                <a:srgbClr val="7BBBC6"/>
              </a:solidFill>
              <a:latin typeface="Poppins" panose="00000500000000000000" pitchFamily="2" charset="0"/>
              <a:cs typeface="Poppins" panose="00000500000000000000" pitchFamily="2" charset="0"/>
            </a:rPr>
            <a:t>% </a:t>
          </a:r>
          <a:r>
            <a:rPr lang="fr-FR" sz="2400" b="1" kern="1200" dirty="0">
              <a:latin typeface="Poppins" panose="00000500000000000000" pitchFamily="2" charset="0"/>
              <a:cs typeface="Poppins" panose="00000500000000000000" pitchFamily="2" charset="0"/>
            </a:rPr>
            <a:t>des patients hospitalisés </a:t>
          </a:r>
          <a:r>
            <a:rPr lang="fr-FR" sz="2400" b="1" kern="1200" dirty="0">
              <a:solidFill>
                <a:srgbClr val="752864"/>
              </a:solidFill>
              <a:latin typeface="Poppins" panose="00000500000000000000" pitchFamily="2" charset="0"/>
              <a:cs typeface="Poppins" panose="00000500000000000000" pitchFamily="2" charset="0"/>
            </a:rPr>
            <a:t>recommanderaient</a:t>
          </a:r>
          <a:r>
            <a:rPr lang="fr-FR" sz="2400" b="1" kern="1200" dirty="0">
              <a:latin typeface="Poppins" panose="00000500000000000000" pitchFamily="2" charset="0"/>
              <a:cs typeface="Poppins" panose="00000500000000000000" pitchFamily="2" charset="0"/>
            </a:rPr>
            <a:t> la clinique</a:t>
          </a:r>
          <a:endParaRPr lang="fr-FR" sz="2400" kern="1200" dirty="0"/>
        </a:p>
      </dsp:txBody>
      <dsp:txXfrm>
        <a:off x="6209687" y="1532896"/>
        <a:ext cx="4279872" cy="20626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CEB9C-B6D0-4436-8C98-768A1B09D916}">
      <dsp:nvSpPr>
        <dsp:cNvPr id="0" name=""/>
        <dsp:cNvSpPr/>
      </dsp:nvSpPr>
      <dsp:spPr>
        <a:xfrm>
          <a:off x="4478" y="767395"/>
          <a:ext cx="2693131" cy="1077252"/>
        </a:xfrm>
        <a:prstGeom prst="rect">
          <a:avLst/>
        </a:prstGeom>
        <a:solidFill>
          <a:srgbClr val="7BBBC6"/>
        </a:solidFill>
        <a:ln w="12700" cap="flat" cmpd="sng" algn="ctr">
          <a:solidFill>
            <a:srgbClr val="7BBB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>
              <a:latin typeface="Poppins" panose="00000500000000000000" pitchFamily="2" charset="0"/>
              <a:cs typeface="Poppins" panose="00000500000000000000" pitchFamily="2" charset="0"/>
            </a:rPr>
            <a:t>Cuisine</a:t>
          </a:r>
          <a:endParaRPr lang="fr-FR" sz="1200" kern="1200" dirty="0"/>
        </a:p>
      </dsp:txBody>
      <dsp:txXfrm>
        <a:off x="4478" y="767395"/>
        <a:ext cx="2693131" cy="1077252"/>
      </dsp:txXfrm>
    </dsp:sp>
    <dsp:sp modelId="{978EC60A-E037-43B8-933B-0574028D0289}">
      <dsp:nvSpPr>
        <dsp:cNvPr id="0" name=""/>
        <dsp:cNvSpPr/>
      </dsp:nvSpPr>
      <dsp:spPr>
        <a:xfrm>
          <a:off x="4478" y="1844647"/>
          <a:ext cx="2693131" cy="28548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22716-4485-45D8-8DFC-9D0559008A78}">
      <dsp:nvSpPr>
        <dsp:cNvPr id="0" name=""/>
        <dsp:cNvSpPr/>
      </dsp:nvSpPr>
      <dsp:spPr>
        <a:xfrm>
          <a:off x="3074649" y="767395"/>
          <a:ext cx="2693131" cy="1077252"/>
        </a:xfrm>
        <a:prstGeom prst="rect">
          <a:avLst/>
        </a:prstGeom>
        <a:solidFill>
          <a:srgbClr val="EBBDA9"/>
        </a:solidFill>
        <a:ln w="12700" cap="flat" cmpd="sng" algn="ctr">
          <a:solidFill>
            <a:srgbClr val="EBBDA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>
              <a:latin typeface="Poppins" panose="00000500000000000000" pitchFamily="2" charset="0"/>
              <a:cs typeface="Poppins" panose="00000500000000000000" pitchFamily="2" charset="0"/>
            </a:rPr>
            <a:t>Chambres</a:t>
          </a:r>
          <a:r>
            <a:rPr lang="fr-FR" sz="1200" b="1" u="sng" kern="12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endParaRPr lang="fr-FR" sz="1200" kern="1200" dirty="0"/>
        </a:p>
      </dsp:txBody>
      <dsp:txXfrm>
        <a:off x="3074649" y="767395"/>
        <a:ext cx="2693131" cy="1077252"/>
      </dsp:txXfrm>
    </dsp:sp>
    <dsp:sp modelId="{B7EE8EDF-A774-4118-A133-4CD1228BB3D8}">
      <dsp:nvSpPr>
        <dsp:cNvPr id="0" name=""/>
        <dsp:cNvSpPr/>
      </dsp:nvSpPr>
      <dsp:spPr>
        <a:xfrm>
          <a:off x="3074649" y="1844647"/>
          <a:ext cx="2693131" cy="28548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0E768-05C5-448A-B532-C69B10465B8E}">
      <dsp:nvSpPr>
        <dsp:cNvPr id="0" name=""/>
        <dsp:cNvSpPr/>
      </dsp:nvSpPr>
      <dsp:spPr>
        <a:xfrm>
          <a:off x="6144819" y="767395"/>
          <a:ext cx="2693131" cy="1077252"/>
        </a:xfrm>
        <a:prstGeom prst="rect">
          <a:avLst/>
        </a:prstGeom>
        <a:solidFill>
          <a:srgbClr val="7BBBC6"/>
        </a:solidFill>
        <a:ln w="12700" cap="flat" cmpd="sng" algn="ctr">
          <a:solidFill>
            <a:srgbClr val="7BBB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>
              <a:latin typeface="Poppins" panose="00000500000000000000" pitchFamily="2" charset="0"/>
              <a:cs typeface="Poppins" panose="00000500000000000000" pitchFamily="2" charset="0"/>
            </a:rPr>
            <a:t>Accueil</a:t>
          </a:r>
          <a:r>
            <a:rPr lang="fr-FR" sz="1200" b="1" u="sng" kern="12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endParaRPr lang="fr-FR" sz="1200" kern="1200" dirty="0"/>
        </a:p>
      </dsp:txBody>
      <dsp:txXfrm>
        <a:off x="6144819" y="767395"/>
        <a:ext cx="2693131" cy="1077252"/>
      </dsp:txXfrm>
    </dsp:sp>
    <dsp:sp modelId="{D04B26D5-F8FC-4153-8156-14826560887F}">
      <dsp:nvSpPr>
        <dsp:cNvPr id="0" name=""/>
        <dsp:cNvSpPr/>
      </dsp:nvSpPr>
      <dsp:spPr>
        <a:xfrm>
          <a:off x="6144819" y="1844647"/>
          <a:ext cx="2693131" cy="28548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28A8C-A4CB-4F51-8084-3312102F3C4E}">
      <dsp:nvSpPr>
        <dsp:cNvPr id="0" name=""/>
        <dsp:cNvSpPr/>
      </dsp:nvSpPr>
      <dsp:spPr>
        <a:xfrm>
          <a:off x="9214989" y="767395"/>
          <a:ext cx="2693131" cy="1077252"/>
        </a:xfrm>
        <a:prstGeom prst="rect">
          <a:avLst/>
        </a:prstGeom>
        <a:solidFill>
          <a:srgbClr val="EBBDA9">
            <a:alpha val="90000"/>
          </a:srgbClr>
        </a:solidFill>
        <a:ln w="12700" cap="flat" cmpd="sng" algn="ctr">
          <a:solidFill>
            <a:srgbClr val="EBBDA9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>
              <a:latin typeface="Poppins" panose="00000500000000000000" pitchFamily="2" charset="0"/>
              <a:cs typeface="Poppins" panose="00000500000000000000" pitchFamily="2" charset="0"/>
            </a:rPr>
            <a:t>Soins</a:t>
          </a:r>
          <a:endParaRPr lang="fr-FR" sz="1200" kern="1200" dirty="0"/>
        </a:p>
      </dsp:txBody>
      <dsp:txXfrm>
        <a:off x="9214989" y="767395"/>
        <a:ext cx="2693131" cy="1077252"/>
      </dsp:txXfrm>
    </dsp:sp>
    <dsp:sp modelId="{92A7588F-4CC5-4A1A-B9D6-7BE2A7BE7461}">
      <dsp:nvSpPr>
        <dsp:cNvPr id="0" name=""/>
        <dsp:cNvSpPr/>
      </dsp:nvSpPr>
      <dsp:spPr>
        <a:xfrm>
          <a:off x="9214989" y="1844647"/>
          <a:ext cx="2693131" cy="28548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623F4313-9FCE-4A92-819A-FAD0FCF0E5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D8F2DB-1094-477F-B0A7-6AC3F2199E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B8EE446-7AEC-4E52-BB44-E415E29CB158}" type="datetime1">
              <a:rPr lang="fr-FR" smtClean="0"/>
              <a:t>16/02/2024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06BA01-9EAD-49E8-91CF-2A395945EA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7E85C4-F9C1-42D8-B803-39C514A3B3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474F99-60BC-462F-82FF-AD0F7D337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019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799FE93-18FF-4761-A914-89E7F4D54D0C}" type="datetime1">
              <a:rPr lang="fr-FR" noProof="0" smtClean="0"/>
              <a:t>16/02/2024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226AB8-ACBE-42E6-92F5-667EDDCD965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15577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283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616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2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190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778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639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71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085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90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026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38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102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960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28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EBD421-E477-405A-91D4-9468DE9BE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024F0D-0F00-4C64-975C-BD7D4FE0E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7D0E03-CFD6-4610-88AC-17F03CE8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C64CFE-EE6F-47C9-8C14-A859913FF22D}" type="datetime1">
              <a:rPr lang="fr-FR" noProof="0" smtClean="0"/>
              <a:t>16/02/2024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44536D-CBA9-4A34-85D3-481BD129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C1F8E3-036A-45B8-BF1F-BEF0C559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3774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06B1F3-61FB-4FDC-814D-EEC1C1FC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2403B0-8D7F-4489-AB72-C346C887013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FC9304-E5BD-4F3E-ADB0-974FEBCD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DDED95-DCCB-4A21-8A25-1C379AA94BB0}" type="datetime1">
              <a:rPr lang="fr-FR" noProof="0" smtClean="0"/>
              <a:t>16/02/2024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8AD29-D9CD-42D8-9604-C47996EE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52C394-EF43-405B-9653-70AAB909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294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>
            <a:extLst>
              <a:ext uri="{FF2B5EF4-FFF2-40B4-BE49-F238E27FC236}">
                <a16:creationId xmlns:a16="http://schemas.microsoft.com/office/drawing/2014/main" id="{19D1E61D-2F00-41ED-8D92-7CAEB9A5A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647491-5142-48CA-9664-F5082D450F3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94576D-BE01-4BB5-A9F4-7DE4814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C7AD89-B87A-4A3C-A48A-7483073BD952}" type="datetime1">
              <a:rPr lang="fr-FR" noProof="0" smtClean="0"/>
              <a:t>16/02/2024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10CA14-AD61-4101-9143-F7884378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98B885-CFEA-4882-BBEA-C5F14208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5166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8C47AB-DC6F-40F0-B4FB-9C0850EE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0939C5-683A-4FDC-A8CF-5F35848AD68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1FB5F0-A7AB-4ACB-91A6-4B836F17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E08648-9938-42DE-ACE8-3079C685EEB8}" type="datetime1">
              <a:rPr lang="fr-FR" noProof="0" smtClean="0"/>
              <a:t>16/02/2024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1BCE02-CEFC-4D30-BBB0-23CE2CB5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F49760-3E16-4F16-B710-C85178E2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7980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9EE07D-6026-47C0-975A-7E493011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C00015-2956-4E1F-B05F-214F1DE24E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556B43-C1CB-4618-B91B-AAAEEB40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2980C9-47E0-42E1-8CE0-7C69026EE094}" type="datetime1">
              <a:rPr lang="fr-FR" noProof="0" smtClean="0"/>
              <a:t>16/02/2024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688E39-E80F-4C18-9C2A-69886B82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4C5964-5187-4195-8EAF-85D18DC4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5891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67B990-ED8C-4AAA-8241-C4881B13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6612F2-9E33-44D3-80E2-578C5440A7C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8F7B21-660D-43B3-9151-B40C9ABCD71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326A10-CB05-4418-9338-CB55A705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07B9FB-233A-45E5-898B-CD0BDC33C55F}" type="datetime1">
              <a:rPr lang="fr-FR" noProof="0" smtClean="0"/>
              <a:t>16/02/2024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940335-9BE1-42D1-A30D-C3232BD3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E95C68-4307-4B03-8921-74DB1041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2120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7EBEC8-AC56-429B-89C3-BB6A0E6E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3866BA-F48C-4383-B119-81B3496761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89F967-CBBC-414E-9DC3-136707A8D35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B905A60-FBC4-40AC-9F71-0FAD9CD7A69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24F92BA-75D6-44F9-A1C8-BCFBF6FF6E0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93CDDC-3537-4692-BE83-87B2A82A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365178-55A4-4FAF-B7FC-A7AFCE640E45}" type="datetime1">
              <a:rPr lang="fr-FR" noProof="0" smtClean="0"/>
              <a:t>16/02/2024</a:t>
            </a:fld>
            <a:endParaRPr lang="fr-FR" noProof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F37B9E1-D5EA-4054-8D92-F930B369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898A038-7CD6-4715-9FDA-7194E6B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8703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D65FAF-B698-49B0-B197-FD64C97A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D3E3F44-F1D6-40F7-9A7D-0542C4A9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2F3A64-45EA-49CF-A977-6507BFC2C24F}" type="datetime1">
              <a:rPr lang="fr-FR" noProof="0" smtClean="0"/>
              <a:t>16/02/2024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48CC28-3F4A-42A0-B211-4BA085AD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3B6C99-6764-43D0-84AE-52C83494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0576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479C79D-3B8A-4FA9-BC4A-63E3EF10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186DAA-6DD0-4756-B233-B97A17C9CE70}" type="datetime1">
              <a:rPr lang="fr-FR" noProof="0" smtClean="0"/>
              <a:t>16/02/2024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4730E35-44DB-4FED-9E24-5BBE5D9D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CDC42F-3337-4692-B53C-A55290487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5842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907D58-952D-44D7-9911-60544C9F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5BC150-9914-4A82-84CF-B3708B9757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4A7C02-9C7E-401F-BABE-D3028FF18CE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D6080A-4623-4F4C-B5BF-7E9E7531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41250D-FC03-46FA-A43A-DDD83E6A8344}" type="datetime1">
              <a:rPr lang="fr-FR" noProof="0" smtClean="0"/>
              <a:t>16/02/2024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9B1D15-0BD5-4F6E-A265-BD1F2F361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F764D4-AA29-4DF8-A501-E2B904E9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7885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14D526-F53C-446D-8D7C-8A73C2A6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7341CC3D-D32B-4629-85B8-E779A41050B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517242-BF08-4A5E-ABD7-483896CAE98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B2B8E4-DF23-4701-B28A-B9E5700B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830E1E-36AD-4C49-8C35-9C4FF6BC55C1}" type="datetime1">
              <a:rPr lang="fr-FR" noProof="0" smtClean="0"/>
              <a:t>16/02/2024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6DE909-4588-4CF5-B2FA-B7631243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EA005E-65C2-4007-815C-52F23809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5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>
            <a:extLst>
              <a:ext uri="{FF2B5EF4-FFF2-40B4-BE49-F238E27FC236}">
                <a16:creationId xmlns:a16="http://schemas.microsoft.com/office/drawing/2014/main" id="{D8373118-F27D-412D-B19A-2DB8C810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537CCC-B536-48B0-B893-63FFC2EBD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CE552F-73E7-48CE-AAB3-E947C535D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A962FDC-23AA-40CB-9BBF-A57B5CE5EB37}" type="datetime1">
              <a:rPr lang="fr-FR" noProof="0" smtClean="0"/>
              <a:t>16/02/2024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E40B4F-2015-4E9F-BCB3-E0BFA4AF9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610C3C-BBD3-4864-98E4-5D7B08A62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A4A7955-6230-48B4-BD8B-A7C460F7594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326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24slides.com/?utm_campaign=mp&amp;utm_medium=ppt&amp;utm_source=pptlink&amp;utm_content=&amp;utm_term=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67A0D76-C29E-4E44-A4E3-38A79D9B7E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96" t="11994" r="10590" b="20137"/>
          <a:stretch/>
        </p:blipFill>
        <p:spPr>
          <a:xfrm>
            <a:off x="-41844" y="-106680"/>
            <a:ext cx="12233844" cy="7071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16AF48-2AA8-4B78-82AB-CE8B9E71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1844" y="4402236"/>
            <a:ext cx="12233844" cy="1843581"/>
          </a:xfrm>
          <a:prstGeom prst="rect">
            <a:avLst/>
          </a:prstGeom>
          <a:solidFill>
            <a:srgbClr val="75286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>
              <a:solidFill>
                <a:srgbClr val="EBBDA9"/>
              </a:solidFill>
            </a:endParaRPr>
          </a:p>
        </p:txBody>
      </p:sp>
      <p:sp>
        <p:nvSpPr>
          <p:cNvPr id="8" name="Zone de texte 7">
            <a:extLst>
              <a:ext uri="{FF2B5EF4-FFF2-40B4-BE49-F238E27FC236}">
                <a16:creationId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-41845" y="4554585"/>
            <a:ext cx="12233845" cy="15388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3200" b="1" dirty="0">
                <a:solidFill>
                  <a:srgbClr val="EBBDA9"/>
                </a:solidFill>
                <a:latin typeface="Poppins "/>
              </a:rPr>
              <a:t>EVALUATION DE LA SATISFACTION DES PATIENTS DE NEST</a:t>
            </a:r>
          </a:p>
          <a:p>
            <a:pPr algn="ctr"/>
            <a:endParaRPr lang="fr-FR" sz="4000" b="1" dirty="0">
              <a:solidFill>
                <a:srgbClr val="EBBDA9"/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 algn="ctr"/>
            <a:r>
              <a:rPr lang="fr-FR" sz="2800" b="1" dirty="0">
                <a:solidFill>
                  <a:srgbClr val="EBBDA9"/>
                </a:solidFill>
                <a:latin typeface="Poppins "/>
                <a:cs typeface="Poppins bold" panose="020B0604020202020204" charset="0"/>
              </a:rPr>
              <a:t>SEMESTRE</a:t>
            </a:r>
            <a:endParaRPr lang="fr-FR" sz="2800" b="1" dirty="0">
              <a:solidFill>
                <a:srgbClr val="EBBDA9"/>
              </a:solidFill>
              <a:latin typeface="Poppins "/>
            </a:endParaRPr>
          </a:p>
        </p:txBody>
      </p:sp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BAC4DC87-4412-47EA-869B-E290F40E52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fr-FR" dirty="0"/>
              <a:t>Diapositive de tableau de bord 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CD8A40-6094-4165-AC00-AEDA1F228F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5" y="304197"/>
            <a:ext cx="2744690" cy="1843581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79FF31-92DA-9A0F-E80C-453D05FF0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fr-FR" noProof="0" smtClean="0"/>
              <a:t>1</a:t>
            </a:fld>
            <a:endParaRPr lang="fr-FR" noProof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7424DA-9BA8-287E-4F99-FC7ABD166C0B}"/>
              </a:ext>
            </a:extLst>
          </p:cNvPr>
          <p:cNvSpPr txBox="1"/>
          <p:nvPr/>
        </p:nvSpPr>
        <p:spPr>
          <a:xfrm>
            <a:off x="9982200" y="13414"/>
            <a:ext cx="25431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Poppins" panose="00000500000000000000" pitchFamily="2" charset="0"/>
                <a:cs typeface="Poppins" panose="00000500000000000000" pitchFamily="2" charset="0"/>
              </a:rPr>
              <a:t>PM02-FO0004 V3</a:t>
            </a:r>
          </a:p>
        </p:txBody>
      </p:sp>
    </p:spTree>
    <p:extLst>
      <p:ext uri="{BB962C8B-B14F-4D97-AF65-F5344CB8AC3E}">
        <p14:creationId xmlns:p14="http://schemas.microsoft.com/office/powerpoint/2010/main" val="362364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 hidden="1">
            <a:extLst>
              <a:ext uri="{FF2B5EF4-FFF2-40B4-BE49-F238E27FC236}">
                <a16:creationId xmlns:a16="http://schemas.microsoft.com/office/drawing/2014/main" id="{5EAEA38E-A85B-4034-B49D-3686230234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fr" dirty="0"/>
              <a:t>Diapositive de tableau de bord 6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350478" y="197785"/>
            <a:ext cx="10377617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rtl="0"/>
            <a:r>
              <a:rPr lang="fr-FR" sz="2800" b="1" noProof="1">
                <a:solidFill>
                  <a:srgbClr val="7528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Résultats de l’enquête</a:t>
            </a:r>
            <a:endParaRPr lang="fr-FR" sz="3200" noProof="1">
              <a:solidFill>
                <a:srgbClr val="75286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8" name="Zone de texte 117">
            <a:extLst>
              <a:ext uri="{FF2B5EF4-FFF2-40B4-BE49-F238E27FC236}">
                <a16:creationId xmlns:a16="http://schemas.microsoft.com/office/drawing/2014/main" id="{D27FAFDD-4949-41BF-8D68-1EDF4AB38190}"/>
              </a:ext>
            </a:extLst>
          </p:cNvPr>
          <p:cNvSpPr txBox="1"/>
          <p:nvPr/>
        </p:nvSpPr>
        <p:spPr>
          <a:xfrm>
            <a:off x="350478" y="763913"/>
            <a:ext cx="103776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fr-FR" b="1" noProof="1">
                <a:solidFill>
                  <a:srgbClr val="7BBBC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%</a:t>
            </a:r>
            <a:r>
              <a:rPr lang="fr-FR" noProof="1">
                <a:solidFill>
                  <a:srgbClr val="7528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des patients hospitalisés sont TOTALEMENT SATISFAITS de nos services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C8AFCF-17F6-4E1C-8854-B2D4474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62216"/>
            <a:ext cx="520700" cy="495784"/>
          </a:xfrm>
          <a:prstGeom prst="rect">
            <a:avLst/>
          </a:prstGeom>
          <a:solidFill>
            <a:srgbClr val="EBB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86AC56F-EF26-17C5-EEF4-D180C0F146E3}"/>
              </a:ext>
            </a:extLst>
          </p:cNvPr>
          <p:cNvSpPr txBox="1"/>
          <p:nvPr/>
        </p:nvSpPr>
        <p:spPr>
          <a:xfrm>
            <a:off x="3048000" y="661177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rebuchet MS" panose="020B0603020202020204" pitchFamily="34" charset="0"/>
              </a:rPr>
              <a:t>Rapport de satisfaction patients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829F6B-C385-6E3D-36B1-0525E4B4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fr-FR" noProof="0" smtClean="0"/>
              <a:t>10</a:t>
            </a:fld>
            <a:endParaRPr lang="fr-FR" noProof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22445B-2C6E-918D-CFBA-14C5BCC56AA0}"/>
              </a:ext>
            </a:extLst>
          </p:cNvPr>
          <p:cNvSpPr txBox="1"/>
          <p:nvPr/>
        </p:nvSpPr>
        <p:spPr>
          <a:xfrm>
            <a:off x="9982200" y="13414"/>
            <a:ext cx="25431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Poppins" panose="00000500000000000000" pitchFamily="2" charset="0"/>
                <a:cs typeface="Poppins" panose="00000500000000000000" pitchFamily="2" charset="0"/>
              </a:rPr>
              <a:t>PM02-FO0004 V3</a:t>
            </a:r>
          </a:p>
        </p:txBody>
      </p:sp>
    </p:spTree>
    <p:extLst>
      <p:ext uri="{BB962C8B-B14F-4D97-AF65-F5344CB8AC3E}">
        <p14:creationId xmlns:p14="http://schemas.microsoft.com/office/powerpoint/2010/main" val="1029491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 hidden="1">
            <a:extLst>
              <a:ext uri="{FF2B5EF4-FFF2-40B4-BE49-F238E27FC236}">
                <a16:creationId xmlns:a16="http://schemas.microsoft.com/office/drawing/2014/main" id="{5EAEA38E-A85B-4034-B49D-3686230234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fr" dirty="0"/>
              <a:t>Diapositive de tableau de bord 6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350478" y="197785"/>
            <a:ext cx="10377617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rtl="0"/>
            <a:r>
              <a:rPr lang="fr-FR" sz="2800" b="1" noProof="1">
                <a:solidFill>
                  <a:srgbClr val="7528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Motifs d’insatisfaction</a:t>
            </a:r>
            <a:endParaRPr lang="fr-FR" sz="3200" noProof="1">
              <a:solidFill>
                <a:srgbClr val="75286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8" name="Zone de texte 117">
            <a:extLst>
              <a:ext uri="{FF2B5EF4-FFF2-40B4-BE49-F238E27FC236}">
                <a16:creationId xmlns:a16="http://schemas.microsoft.com/office/drawing/2014/main" id="{D27FAFDD-4949-41BF-8D68-1EDF4AB38190}"/>
              </a:ext>
            </a:extLst>
          </p:cNvPr>
          <p:cNvSpPr txBox="1"/>
          <p:nvPr/>
        </p:nvSpPr>
        <p:spPr>
          <a:xfrm>
            <a:off x="196850" y="2879890"/>
            <a:ext cx="29972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fr-FR" sz="2000" b="1" noProof="1">
                <a:solidFill>
                  <a:srgbClr val="7BBBC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motifs d’insatisfaction</a:t>
            </a:r>
            <a:endParaRPr lang="fr-FR" sz="2000" noProof="1">
              <a:solidFill>
                <a:srgbClr val="75286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C8AFCF-17F6-4E1C-8854-B2D4474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62216"/>
            <a:ext cx="520700" cy="495784"/>
          </a:xfrm>
          <a:prstGeom prst="rect">
            <a:avLst/>
          </a:prstGeom>
          <a:solidFill>
            <a:srgbClr val="EBB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3FA51B83-853B-253A-7EB4-083B3DD193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2781829"/>
              </p:ext>
            </p:extLst>
          </p:nvPr>
        </p:nvGraphicFramePr>
        <p:xfrm>
          <a:off x="3035300" y="1130301"/>
          <a:ext cx="8572500" cy="50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E9B8AD05-0272-7CCC-AD03-C93721884AD7}"/>
              </a:ext>
            </a:extLst>
          </p:cNvPr>
          <p:cNvSpPr txBox="1"/>
          <p:nvPr/>
        </p:nvSpPr>
        <p:spPr>
          <a:xfrm>
            <a:off x="3048000" y="6484781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rebuchet MS" panose="020B0603020202020204" pitchFamily="34" charset="0"/>
              </a:rPr>
              <a:t>Rapport de satisfaction patients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6CA0F7-1905-74FF-F94F-A775D2B5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fr-FR" noProof="0" smtClean="0"/>
              <a:t>11</a:t>
            </a:fld>
            <a:endParaRPr lang="fr-FR" noProof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37D62A5-F8A7-6446-2481-8A4B5EE5F474}"/>
              </a:ext>
            </a:extLst>
          </p:cNvPr>
          <p:cNvSpPr txBox="1"/>
          <p:nvPr/>
        </p:nvSpPr>
        <p:spPr>
          <a:xfrm>
            <a:off x="9982200" y="13414"/>
            <a:ext cx="25431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Poppins" panose="00000500000000000000" pitchFamily="2" charset="0"/>
                <a:cs typeface="Poppins" panose="00000500000000000000" pitchFamily="2" charset="0"/>
              </a:rPr>
              <a:t>PM02-FO0004 V3</a:t>
            </a:r>
          </a:p>
        </p:txBody>
      </p:sp>
    </p:spTree>
    <p:extLst>
      <p:ext uri="{BB962C8B-B14F-4D97-AF65-F5344CB8AC3E}">
        <p14:creationId xmlns:p14="http://schemas.microsoft.com/office/powerpoint/2010/main" val="979688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 hidden="1">
            <a:extLst>
              <a:ext uri="{FF2B5EF4-FFF2-40B4-BE49-F238E27FC236}">
                <a16:creationId xmlns:a16="http://schemas.microsoft.com/office/drawing/2014/main" id="{5EAEA38E-A85B-4034-B49D-3686230234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fr" dirty="0"/>
              <a:t>Diapositive de tableau de bord 6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350478" y="197785"/>
            <a:ext cx="10377617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rtl="0"/>
            <a:r>
              <a:rPr lang="fr-FR" sz="2800" b="1" noProof="1">
                <a:solidFill>
                  <a:srgbClr val="7528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Analyse de l’impact des recommandations</a:t>
            </a:r>
            <a:endParaRPr lang="fr-FR" sz="3200" noProof="1">
              <a:solidFill>
                <a:srgbClr val="75286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C8AFCF-17F6-4E1C-8854-B2D4474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62216"/>
            <a:ext cx="520700" cy="495784"/>
          </a:xfrm>
          <a:prstGeom prst="rect">
            <a:avLst/>
          </a:prstGeom>
          <a:solidFill>
            <a:srgbClr val="EBB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AB03ABA-189F-568F-27D0-F9C40294EE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086482"/>
              </p:ext>
            </p:extLst>
          </p:nvPr>
        </p:nvGraphicFramePr>
        <p:xfrm>
          <a:off x="0" y="996735"/>
          <a:ext cx="11638322" cy="4997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3420ADD1-9F3D-E327-CA47-6E75A1C2C73D}"/>
              </a:ext>
            </a:extLst>
          </p:cNvPr>
          <p:cNvSpPr txBox="1"/>
          <p:nvPr/>
        </p:nvSpPr>
        <p:spPr>
          <a:xfrm>
            <a:off x="3048000" y="661177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rebuchet MS" panose="020B0603020202020204" pitchFamily="34" charset="0"/>
              </a:rPr>
              <a:t>Rapport de satisfaction patients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1DB9A1A-E111-6A56-6E31-079D3548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fr-FR" noProof="0" smtClean="0"/>
              <a:t>12</a:t>
            </a:fld>
            <a:endParaRPr lang="fr-FR" noProof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8A7FA45-8748-F86A-1CF3-5C466B580290}"/>
              </a:ext>
            </a:extLst>
          </p:cNvPr>
          <p:cNvSpPr txBox="1"/>
          <p:nvPr/>
        </p:nvSpPr>
        <p:spPr>
          <a:xfrm>
            <a:off x="9982200" y="13414"/>
            <a:ext cx="25431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Poppins" panose="00000500000000000000" pitchFamily="2" charset="0"/>
                <a:cs typeface="Poppins" panose="00000500000000000000" pitchFamily="2" charset="0"/>
              </a:rPr>
              <a:t>PM02-FO0004 V3</a:t>
            </a:r>
          </a:p>
        </p:txBody>
      </p:sp>
    </p:spTree>
    <p:extLst>
      <p:ext uri="{BB962C8B-B14F-4D97-AF65-F5344CB8AC3E}">
        <p14:creationId xmlns:p14="http://schemas.microsoft.com/office/powerpoint/2010/main" val="2061573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 hidden="1">
            <a:extLst>
              <a:ext uri="{FF2B5EF4-FFF2-40B4-BE49-F238E27FC236}">
                <a16:creationId xmlns:a16="http://schemas.microsoft.com/office/drawing/2014/main" id="{5EAEA38E-A85B-4034-B49D-3686230234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fr" dirty="0"/>
              <a:t>Diapositive de tableau de bord 6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52400" y="215900"/>
            <a:ext cx="10377617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rtl="0"/>
            <a:r>
              <a:rPr lang="fr-FR" sz="2800" b="1" noProof="1">
                <a:solidFill>
                  <a:srgbClr val="7528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Remarques et Suggestions des patients hospitalisés</a:t>
            </a:r>
            <a:endParaRPr lang="fr-FR" sz="3200" noProof="1">
              <a:solidFill>
                <a:srgbClr val="75286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C8AFCF-17F6-4E1C-8854-B2D4474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62216"/>
            <a:ext cx="520700" cy="495784"/>
          </a:xfrm>
          <a:prstGeom prst="rect">
            <a:avLst/>
          </a:prstGeom>
          <a:solidFill>
            <a:srgbClr val="EBB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FE1A37AA-D62B-C592-922B-D156B109A5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7431454"/>
              </p:ext>
            </p:extLst>
          </p:nvPr>
        </p:nvGraphicFramePr>
        <p:xfrm>
          <a:off x="152400" y="850900"/>
          <a:ext cx="11912600" cy="5466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4018665D-7CA0-D1B5-933F-A5D4C003AD7D}"/>
              </a:ext>
            </a:extLst>
          </p:cNvPr>
          <p:cNvSpPr txBox="1"/>
          <p:nvPr/>
        </p:nvSpPr>
        <p:spPr>
          <a:xfrm>
            <a:off x="3048000" y="661177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rebuchet MS" panose="020B0603020202020204" pitchFamily="34" charset="0"/>
              </a:rPr>
              <a:t>Rapport de satisfaction patients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A766BE-1355-D19A-B721-21CFAA7D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fr-FR" noProof="0" smtClean="0"/>
              <a:t>13</a:t>
            </a:fld>
            <a:endParaRPr lang="fr-FR" noProof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B35C9D-D389-E3F1-9C64-CD905E91E66F}"/>
              </a:ext>
            </a:extLst>
          </p:cNvPr>
          <p:cNvSpPr txBox="1"/>
          <p:nvPr/>
        </p:nvSpPr>
        <p:spPr>
          <a:xfrm>
            <a:off x="9982200" y="13414"/>
            <a:ext cx="25431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Poppins" panose="00000500000000000000" pitchFamily="2" charset="0"/>
                <a:cs typeface="Poppins" panose="00000500000000000000" pitchFamily="2" charset="0"/>
              </a:rPr>
              <a:t>PM02-FO0004 V3</a:t>
            </a:r>
          </a:p>
        </p:txBody>
      </p:sp>
    </p:spTree>
    <p:extLst>
      <p:ext uri="{BB962C8B-B14F-4D97-AF65-F5344CB8AC3E}">
        <p14:creationId xmlns:p14="http://schemas.microsoft.com/office/powerpoint/2010/main" val="426898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16AF48-2AA8-4B78-82AB-CE8B9E71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1800"/>
            <a:ext cx="12192000" cy="3454400"/>
          </a:xfrm>
          <a:prstGeom prst="rect">
            <a:avLst/>
          </a:prstGeom>
          <a:solidFill>
            <a:srgbClr val="7BBBC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8" name="Zone de texte 7">
            <a:extLst>
              <a:ext uri="{FF2B5EF4-FFF2-40B4-BE49-F238E27FC236}">
                <a16:creationId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3202669" y="2967335"/>
            <a:ext cx="5786662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fr-FR" sz="6000" b="1" dirty="0">
                <a:solidFill>
                  <a:schemeClr val="bg1"/>
                </a:solidFill>
                <a:latin typeface="+mj-lt"/>
              </a:rPr>
              <a:t>MERCI</a:t>
            </a:r>
            <a:endParaRPr lang="fr-FR" sz="6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hlinkClick r:id="rId3"/>
            <a:extLst>
              <a:ext uri="{FF2B5EF4-FFF2-40B4-BE49-F238E27FC236}">
                <a16:creationId xmlns:a16="http://schemas.microsoft.com/office/drawing/2014/main" id="{FD739A43-7308-4A45-800C-2B124CABF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8100" y="0"/>
            <a:ext cx="1955800" cy="994405"/>
          </a:xfrm>
          <a:prstGeom prst="rect">
            <a:avLst/>
          </a:prstGeom>
          <a:solidFill>
            <a:srgbClr val="75286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1D692F-8C4B-47E6-B367-1CB302E31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8100" y="5863595"/>
            <a:ext cx="1955800" cy="994405"/>
          </a:xfrm>
          <a:prstGeom prst="rect">
            <a:avLst/>
          </a:prstGeom>
          <a:solidFill>
            <a:srgbClr val="EBBDA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7E347D20-83CF-4765-A959-68F510CE97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fr" dirty="0"/>
              <a:t>Diapositive de tableau de bord 10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EF0F138-6FEE-B65F-F8DD-2E2F9F785CBD}"/>
              </a:ext>
            </a:extLst>
          </p:cNvPr>
          <p:cNvSpPr txBox="1"/>
          <p:nvPr/>
        </p:nvSpPr>
        <p:spPr>
          <a:xfrm>
            <a:off x="9982200" y="13414"/>
            <a:ext cx="25431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Poppins" panose="00000500000000000000" pitchFamily="2" charset="0"/>
                <a:cs typeface="Poppins" panose="00000500000000000000" pitchFamily="2" charset="0"/>
              </a:rPr>
              <a:t>PM02-FO0004 V3</a:t>
            </a:r>
          </a:p>
        </p:txBody>
      </p:sp>
    </p:spTree>
    <p:extLst>
      <p:ext uri="{BB962C8B-B14F-4D97-AF65-F5344CB8AC3E}">
        <p14:creationId xmlns:p14="http://schemas.microsoft.com/office/powerpoint/2010/main" val="260920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 hidden="1">
            <a:extLst>
              <a:ext uri="{FF2B5EF4-FFF2-40B4-BE49-F238E27FC236}">
                <a16:creationId xmlns:a16="http://schemas.microsoft.com/office/drawing/2014/main" id="{515E1EA5-44B4-4F71-9348-C1ED402144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fr" dirty="0"/>
              <a:t>Diapositive de tableau de bord 4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292100"/>
            <a:ext cx="926419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fr-FR" sz="3200" b="1" noProof="1">
                <a:solidFill>
                  <a:srgbClr val="7528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SOMMAIRE</a:t>
            </a:r>
            <a:endParaRPr lang="fr-FR" sz="3600" noProof="1">
              <a:solidFill>
                <a:srgbClr val="75286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6C9BCD-CDA8-4DBE-8586-87ED42A04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rgbClr val="EBB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4B28E9FF-47CB-F9FF-3082-DF87D8AFA3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8789561"/>
              </p:ext>
            </p:extLst>
          </p:nvPr>
        </p:nvGraphicFramePr>
        <p:xfrm>
          <a:off x="522287" y="1763183"/>
          <a:ext cx="11147425" cy="3331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3FC61FE1-3F35-3786-9CB0-F7906BAA271D}"/>
              </a:ext>
            </a:extLst>
          </p:cNvPr>
          <p:cNvSpPr txBox="1"/>
          <p:nvPr/>
        </p:nvSpPr>
        <p:spPr>
          <a:xfrm>
            <a:off x="3048000" y="661177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rebuchet MS" panose="020B0603020202020204" pitchFamily="34" charset="0"/>
              </a:rPr>
              <a:t>Rapport de satisfaction patients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8FDDCB8-C325-4943-4A49-C28D0056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fr-FR" noProof="0" smtClean="0"/>
              <a:t>2</a:t>
            </a:fld>
            <a:endParaRPr lang="fr-FR" noProof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35A0730-2808-3D7F-CCA1-4874271C193C}"/>
              </a:ext>
            </a:extLst>
          </p:cNvPr>
          <p:cNvSpPr txBox="1"/>
          <p:nvPr/>
        </p:nvSpPr>
        <p:spPr>
          <a:xfrm>
            <a:off x="9982200" y="13414"/>
            <a:ext cx="25431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Poppins" panose="00000500000000000000" pitchFamily="2" charset="0"/>
                <a:cs typeface="Poppins" panose="00000500000000000000" pitchFamily="2" charset="0"/>
              </a:rPr>
              <a:t>PM02-FO0004 V3</a:t>
            </a:r>
          </a:p>
        </p:txBody>
      </p:sp>
    </p:spTree>
    <p:extLst>
      <p:ext uri="{BB962C8B-B14F-4D97-AF65-F5344CB8AC3E}">
        <p14:creationId xmlns:p14="http://schemas.microsoft.com/office/powerpoint/2010/main" val="3126221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 hidden="1">
            <a:extLst>
              <a:ext uri="{FF2B5EF4-FFF2-40B4-BE49-F238E27FC236}">
                <a16:creationId xmlns:a16="http://schemas.microsoft.com/office/drawing/2014/main" id="{515E1EA5-44B4-4F71-9348-C1ED402144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fr" dirty="0"/>
              <a:t>Diapositive de tableau de bord 4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292100"/>
            <a:ext cx="926419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fr-FR" sz="3200" b="1" noProof="1">
                <a:solidFill>
                  <a:srgbClr val="7528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SOMMAIRE</a:t>
            </a:r>
            <a:endParaRPr lang="fr-FR" sz="3600" noProof="1">
              <a:solidFill>
                <a:srgbClr val="75286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6C9BCD-CDA8-4DBE-8586-87ED42A04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rgbClr val="EBB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4B28E9FF-47CB-F9FF-3082-DF87D8AFA3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3441832"/>
              </p:ext>
            </p:extLst>
          </p:nvPr>
        </p:nvGraphicFramePr>
        <p:xfrm>
          <a:off x="522287" y="1725083"/>
          <a:ext cx="11147425" cy="3100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BAFDD256-2DDA-9BE6-95DB-34179FFD39C9}"/>
              </a:ext>
            </a:extLst>
          </p:cNvPr>
          <p:cNvSpPr txBox="1"/>
          <p:nvPr/>
        </p:nvSpPr>
        <p:spPr>
          <a:xfrm>
            <a:off x="3048000" y="661177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rebuchet MS" panose="020B0603020202020204" pitchFamily="34" charset="0"/>
              </a:rPr>
              <a:t>Rapport de satisfaction patients – Semestre 2 2023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EC19C07-B5C3-7608-5C98-043A1801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fr-FR" noProof="0" smtClean="0"/>
              <a:t>3</a:t>
            </a:fld>
            <a:endParaRPr lang="fr-FR" noProof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9889CC8-52F3-9FD1-B129-39DFFE00E727}"/>
              </a:ext>
            </a:extLst>
          </p:cNvPr>
          <p:cNvSpPr txBox="1"/>
          <p:nvPr/>
        </p:nvSpPr>
        <p:spPr>
          <a:xfrm>
            <a:off x="9982200" y="13414"/>
            <a:ext cx="25431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Poppins" panose="00000500000000000000" pitchFamily="2" charset="0"/>
                <a:cs typeface="Poppins" panose="00000500000000000000" pitchFamily="2" charset="0"/>
              </a:rPr>
              <a:t>PM02-FO0004 V3</a:t>
            </a:r>
          </a:p>
        </p:txBody>
      </p:sp>
    </p:spTree>
    <p:extLst>
      <p:ext uri="{BB962C8B-B14F-4D97-AF65-F5344CB8AC3E}">
        <p14:creationId xmlns:p14="http://schemas.microsoft.com/office/powerpoint/2010/main" val="767056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 hidden="1">
            <a:extLst>
              <a:ext uri="{FF2B5EF4-FFF2-40B4-BE49-F238E27FC236}">
                <a16:creationId xmlns:a16="http://schemas.microsoft.com/office/drawing/2014/main" id="{515E1EA5-44B4-4F71-9348-C1ED402144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fr" dirty="0"/>
              <a:t>Diapositive de tableau de bord 4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65100" y="184090"/>
            <a:ext cx="11607800" cy="8002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rtl="0"/>
            <a:r>
              <a:rPr lang="fr-FR" sz="2800" b="1" noProof="1">
                <a:solidFill>
                  <a:srgbClr val="7528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Méthodologie et contexte de l’enquête </a:t>
            </a:r>
          </a:p>
          <a:p>
            <a:pPr rtl="0"/>
            <a:r>
              <a:rPr lang="fr-FR" sz="2400" b="1" noProof="1">
                <a:solidFill>
                  <a:srgbClr val="7BBBC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Nouveaux patients (clinique et plateau)</a:t>
            </a:r>
            <a:endParaRPr lang="fr-FR" sz="2800" noProof="1">
              <a:solidFill>
                <a:srgbClr val="7BBBC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6C9BCD-CDA8-4DBE-8586-87ED42A04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rgbClr val="EBB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C093EBD0-6FB0-5DA3-EA73-2CD063F6DD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7232669"/>
              </p:ext>
            </p:extLst>
          </p:nvPr>
        </p:nvGraphicFramePr>
        <p:xfrm>
          <a:off x="165100" y="546100"/>
          <a:ext cx="11861800" cy="5505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ADB2EA06-FBFD-C5D2-AC70-4D8CD58FB5E9}"/>
              </a:ext>
            </a:extLst>
          </p:cNvPr>
          <p:cNvSpPr txBox="1"/>
          <p:nvPr/>
        </p:nvSpPr>
        <p:spPr>
          <a:xfrm>
            <a:off x="3048000" y="661177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rebuchet MS" panose="020B0603020202020204" pitchFamily="34" charset="0"/>
              </a:rPr>
              <a:t>Rapport de satisfaction patients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FDE072-DD7F-DDBB-675E-644C8B85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fr-FR" noProof="0" smtClean="0"/>
              <a:t>4</a:t>
            </a:fld>
            <a:endParaRPr lang="fr-FR" noProof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D011AB8-832F-7754-C951-EC304E675125}"/>
              </a:ext>
            </a:extLst>
          </p:cNvPr>
          <p:cNvSpPr txBox="1"/>
          <p:nvPr/>
        </p:nvSpPr>
        <p:spPr>
          <a:xfrm>
            <a:off x="9982200" y="13414"/>
            <a:ext cx="25431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Poppins" panose="00000500000000000000" pitchFamily="2" charset="0"/>
                <a:cs typeface="Poppins" panose="00000500000000000000" pitchFamily="2" charset="0"/>
              </a:rPr>
              <a:t>PM02-FO0004 V3</a:t>
            </a:r>
          </a:p>
        </p:txBody>
      </p:sp>
    </p:spTree>
    <p:extLst>
      <p:ext uri="{BB962C8B-B14F-4D97-AF65-F5344CB8AC3E}">
        <p14:creationId xmlns:p14="http://schemas.microsoft.com/office/powerpoint/2010/main" val="397930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 hidden="1">
            <a:extLst>
              <a:ext uri="{FF2B5EF4-FFF2-40B4-BE49-F238E27FC236}">
                <a16:creationId xmlns:a16="http://schemas.microsoft.com/office/drawing/2014/main" id="{5EAEA38E-A85B-4034-B49D-3686230234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fr" dirty="0"/>
              <a:t>Diapositive de tableau de bord 6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350478" y="197785"/>
            <a:ext cx="10377617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rtl="0"/>
            <a:r>
              <a:rPr lang="fr-FR" sz="2800" b="1" noProof="1">
                <a:solidFill>
                  <a:srgbClr val="7528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Provenance et motif de venue des nouveaux patients</a:t>
            </a:r>
            <a:endParaRPr lang="fr-FR" sz="3200" noProof="1">
              <a:solidFill>
                <a:srgbClr val="75286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8" name="Zone de texte 117">
            <a:extLst>
              <a:ext uri="{FF2B5EF4-FFF2-40B4-BE49-F238E27FC236}">
                <a16:creationId xmlns:a16="http://schemas.microsoft.com/office/drawing/2014/main" id="{D27FAFDD-4949-41BF-8D68-1EDF4AB38190}"/>
              </a:ext>
            </a:extLst>
          </p:cNvPr>
          <p:cNvSpPr txBox="1"/>
          <p:nvPr/>
        </p:nvSpPr>
        <p:spPr>
          <a:xfrm>
            <a:off x="350478" y="763913"/>
            <a:ext cx="1037761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fr-FR" b="1" noProof="1">
                <a:solidFill>
                  <a:srgbClr val="7BBBC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% </a:t>
            </a:r>
            <a:r>
              <a:rPr lang="fr-FR" noProof="1">
                <a:solidFill>
                  <a:srgbClr val="7528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 patients sont venus à NEST sous recommandation</a:t>
            </a:r>
            <a:br>
              <a:rPr lang="fr-FR" noProof="1">
                <a:solidFill>
                  <a:srgbClr val="752864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r-FR" b="1" noProof="1">
                <a:solidFill>
                  <a:srgbClr val="7BBBC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% </a:t>
            </a:r>
            <a:r>
              <a:rPr lang="fr-FR" noProof="1">
                <a:solidFill>
                  <a:srgbClr val="7528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 patients sont venus à NEST pour la gynécologie et % pour la pédiatrie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C8AFCF-17F6-4E1C-8854-B2D4474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6350"/>
            <a:ext cx="482600" cy="501650"/>
          </a:xfrm>
          <a:prstGeom prst="rect">
            <a:avLst/>
          </a:prstGeom>
          <a:solidFill>
            <a:srgbClr val="EBB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F996437-8B8B-3ADE-C5CB-136FF2604E77}"/>
              </a:ext>
            </a:extLst>
          </p:cNvPr>
          <p:cNvSpPr txBox="1"/>
          <p:nvPr/>
        </p:nvSpPr>
        <p:spPr>
          <a:xfrm>
            <a:off x="3048000" y="661177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rebuchet MS" panose="020B0603020202020204" pitchFamily="34" charset="0"/>
              </a:rPr>
              <a:t>Rapport de satisfaction patients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E7F1F24-81A2-2C9D-4ED8-FF0F2F9F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fr-FR" noProof="0" smtClean="0"/>
              <a:t>5</a:t>
            </a:fld>
            <a:endParaRPr lang="fr-FR" noProof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ADEF70-224B-4B66-2C88-5919B5602E55}"/>
              </a:ext>
            </a:extLst>
          </p:cNvPr>
          <p:cNvSpPr txBox="1"/>
          <p:nvPr/>
        </p:nvSpPr>
        <p:spPr>
          <a:xfrm>
            <a:off x="9982200" y="13414"/>
            <a:ext cx="25431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Poppins" panose="00000500000000000000" pitchFamily="2" charset="0"/>
                <a:cs typeface="Poppins" panose="00000500000000000000" pitchFamily="2" charset="0"/>
              </a:rPr>
              <a:t>PM02-FO0004 V3</a:t>
            </a:r>
          </a:p>
        </p:txBody>
      </p:sp>
    </p:spTree>
    <p:extLst>
      <p:ext uri="{BB962C8B-B14F-4D97-AF65-F5344CB8AC3E}">
        <p14:creationId xmlns:p14="http://schemas.microsoft.com/office/powerpoint/2010/main" val="224206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 hidden="1">
            <a:extLst>
              <a:ext uri="{FF2B5EF4-FFF2-40B4-BE49-F238E27FC236}">
                <a16:creationId xmlns:a16="http://schemas.microsoft.com/office/drawing/2014/main" id="{5EAEA38E-A85B-4034-B49D-3686230234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fr" dirty="0"/>
              <a:t>Diapositive de tableau de bord 6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350478" y="197785"/>
            <a:ext cx="10377617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rtl="0"/>
            <a:r>
              <a:rPr lang="fr-FR" sz="2800" b="1" noProof="1">
                <a:solidFill>
                  <a:srgbClr val="7528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Résumé des résultats</a:t>
            </a:r>
            <a:endParaRPr lang="fr-FR" sz="3200" noProof="1">
              <a:solidFill>
                <a:srgbClr val="75286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8" name="Zone de texte 117">
            <a:extLst>
              <a:ext uri="{FF2B5EF4-FFF2-40B4-BE49-F238E27FC236}">
                <a16:creationId xmlns:a16="http://schemas.microsoft.com/office/drawing/2014/main" id="{D27FAFDD-4949-41BF-8D68-1EDF4AB38190}"/>
              </a:ext>
            </a:extLst>
          </p:cNvPr>
          <p:cNvSpPr txBox="1"/>
          <p:nvPr/>
        </p:nvSpPr>
        <p:spPr>
          <a:xfrm>
            <a:off x="350478" y="763913"/>
            <a:ext cx="1037761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fr-FR" b="1" noProof="1">
                <a:solidFill>
                  <a:srgbClr val="7BBBC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%</a:t>
            </a:r>
            <a:r>
              <a:rPr lang="fr-FR" noProof="1">
                <a:solidFill>
                  <a:srgbClr val="7528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des nouveaux patients sont TRÈS SATISFAITS de la qualité de l’accueil </a:t>
            </a:r>
            <a:br>
              <a:rPr lang="fr-FR" noProof="1">
                <a:solidFill>
                  <a:srgbClr val="752864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r-FR" b="1" noProof="1">
                <a:solidFill>
                  <a:srgbClr val="7BBBC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% </a:t>
            </a:r>
            <a:r>
              <a:rPr lang="fr-FR" noProof="1">
                <a:solidFill>
                  <a:srgbClr val="7528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 nouveaux patients sont TRÈS SATISFAITS de la consultation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C8AFCF-17F6-4E1C-8854-B2D4474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62216"/>
            <a:ext cx="520700" cy="495784"/>
          </a:xfrm>
          <a:prstGeom prst="rect">
            <a:avLst/>
          </a:prstGeom>
          <a:solidFill>
            <a:srgbClr val="EBB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B00B27D-30F1-CBC8-5D95-D3F424D8F39F}"/>
              </a:ext>
            </a:extLst>
          </p:cNvPr>
          <p:cNvSpPr txBox="1"/>
          <p:nvPr/>
        </p:nvSpPr>
        <p:spPr>
          <a:xfrm>
            <a:off x="3048000" y="661177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rebuchet MS" panose="020B0603020202020204" pitchFamily="34" charset="0"/>
              </a:rPr>
              <a:t>Rapport de satisfaction patients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2BB602-C2CC-7F2A-AAB0-D003AE10B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fr-FR" noProof="0" smtClean="0"/>
              <a:t>6</a:t>
            </a:fld>
            <a:endParaRPr lang="fr-FR" noProof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342F9C6-F6B9-02DA-2F59-19CB2C114F51}"/>
              </a:ext>
            </a:extLst>
          </p:cNvPr>
          <p:cNvSpPr txBox="1"/>
          <p:nvPr/>
        </p:nvSpPr>
        <p:spPr>
          <a:xfrm>
            <a:off x="9982200" y="13414"/>
            <a:ext cx="25431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Poppins" panose="00000500000000000000" pitchFamily="2" charset="0"/>
                <a:cs typeface="Poppins" panose="00000500000000000000" pitchFamily="2" charset="0"/>
              </a:rPr>
              <a:t>PM02-FO0004 V3</a:t>
            </a:r>
          </a:p>
        </p:txBody>
      </p:sp>
    </p:spTree>
    <p:extLst>
      <p:ext uri="{BB962C8B-B14F-4D97-AF65-F5344CB8AC3E}">
        <p14:creationId xmlns:p14="http://schemas.microsoft.com/office/powerpoint/2010/main" val="16045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 de texte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292100" y="292100"/>
            <a:ext cx="1068070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fr-FR" sz="2800" b="1" noProof="1">
                <a:solidFill>
                  <a:srgbClr val="7528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Recommandations et Suggestions des nouveaux patients</a:t>
            </a:r>
          </a:p>
        </p:txBody>
      </p:sp>
      <p:sp>
        <p:nvSpPr>
          <p:cNvPr id="3" name="Titr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fr" dirty="0"/>
              <a:t>Diapositive de tableau de bord 7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CABCFE-4253-4F06-931D-7B9DC685D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fr-FR" noProof="1" dirty="0" smtClean="0">
                <a:latin typeface="Poppins" panose="00000500000000000000" pitchFamily="2" charset="0"/>
                <a:cs typeface="Poppins" panose="00000500000000000000" pitchFamily="2" charset="0"/>
              </a:rPr>
              <a:t>7</a:t>
            </a:fld>
            <a:endParaRPr lang="fr-FR" noProof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C87CD9-55FF-4775-B584-100F76BF7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rgbClr val="EBB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F1EB9AD2-A64C-4D7F-7EB3-96DEF0831958}"/>
              </a:ext>
            </a:extLst>
          </p:cNvPr>
          <p:cNvSpPr txBox="1">
            <a:spLocks/>
          </p:cNvSpPr>
          <p:nvPr/>
        </p:nvSpPr>
        <p:spPr>
          <a:xfrm>
            <a:off x="292100" y="1187449"/>
            <a:ext cx="11165004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b="1" dirty="0">
                <a:solidFill>
                  <a:srgbClr val="7BBBC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%</a:t>
            </a: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000" dirty="0">
                <a:latin typeface="Poppins" panose="00000500000000000000" pitchFamily="2" charset="0"/>
                <a:cs typeface="Poppins" panose="00000500000000000000" pitchFamily="2" charset="0"/>
              </a:rPr>
              <a:t>des nouveaux patients recommanderaient la clinique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2862E2F-D7DD-C21C-A400-E649B7E6E454}"/>
              </a:ext>
            </a:extLst>
          </p:cNvPr>
          <p:cNvSpPr txBox="1"/>
          <p:nvPr/>
        </p:nvSpPr>
        <p:spPr>
          <a:xfrm>
            <a:off x="292100" y="1733808"/>
            <a:ext cx="112649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u="sng" dirty="0">
                <a:solidFill>
                  <a:srgbClr val="7BBBC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Suggestions des patients</a:t>
            </a:r>
          </a:p>
          <a:p>
            <a:pPr algn="just"/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buClr>
                <a:srgbClr val="7BBBC6"/>
              </a:buClr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buClr>
                <a:srgbClr val="7BBBC6"/>
              </a:buClr>
            </a:pPr>
            <a:r>
              <a:rPr lang="fr-FR" sz="2000" b="1" u="sng" dirty="0">
                <a:solidFill>
                  <a:srgbClr val="7BBBC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Commentaire</a:t>
            </a: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just">
              <a:buClr>
                <a:srgbClr val="7BBBC6"/>
              </a:buClr>
              <a:buFont typeface="Arial" panose="020B0604020202020204" pitchFamily="34" charset="0"/>
              <a:buChar char="•"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8BBBC2-7515-B27B-3686-70F3FB46076D}"/>
              </a:ext>
            </a:extLst>
          </p:cNvPr>
          <p:cNvSpPr txBox="1"/>
          <p:nvPr/>
        </p:nvSpPr>
        <p:spPr>
          <a:xfrm>
            <a:off x="3048000" y="661177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rebuchet MS" panose="020B0603020202020204" pitchFamily="34" charset="0"/>
              </a:rPr>
              <a:t>Rapport de satisfaction patients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A1E232-ABD3-691E-E63B-3EF2235CA59C}"/>
              </a:ext>
            </a:extLst>
          </p:cNvPr>
          <p:cNvSpPr txBox="1"/>
          <p:nvPr/>
        </p:nvSpPr>
        <p:spPr>
          <a:xfrm>
            <a:off x="9982200" y="13414"/>
            <a:ext cx="25431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Poppins" panose="00000500000000000000" pitchFamily="2" charset="0"/>
                <a:cs typeface="Poppins" panose="00000500000000000000" pitchFamily="2" charset="0"/>
              </a:rPr>
              <a:t>PM02-FO0004 V3</a:t>
            </a:r>
          </a:p>
        </p:txBody>
      </p:sp>
    </p:spTree>
    <p:extLst>
      <p:ext uri="{BB962C8B-B14F-4D97-AF65-F5344CB8AC3E}">
        <p14:creationId xmlns:p14="http://schemas.microsoft.com/office/powerpoint/2010/main" val="325730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 hidden="1">
            <a:extLst>
              <a:ext uri="{FF2B5EF4-FFF2-40B4-BE49-F238E27FC236}">
                <a16:creationId xmlns:a16="http://schemas.microsoft.com/office/drawing/2014/main" id="{515E1EA5-44B4-4F71-9348-C1ED402144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fr" dirty="0"/>
              <a:t>Diapositive de tableau de bord 4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292100"/>
            <a:ext cx="926419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fr-FR" sz="3200" b="1" noProof="1">
                <a:solidFill>
                  <a:srgbClr val="7528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SOMMAIRE</a:t>
            </a:r>
            <a:endParaRPr lang="fr-FR" sz="3600" noProof="1">
              <a:solidFill>
                <a:srgbClr val="75286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6C9BCD-CDA8-4DBE-8586-87ED42A04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rgbClr val="EBB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4B28E9FF-47CB-F9FF-3082-DF87D8AFA3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827230"/>
              </p:ext>
            </p:extLst>
          </p:nvPr>
        </p:nvGraphicFramePr>
        <p:xfrm>
          <a:off x="522287" y="1725083"/>
          <a:ext cx="11147425" cy="3100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A3AD4CE1-79CB-004E-2B9D-9334E4659A89}"/>
              </a:ext>
            </a:extLst>
          </p:cNvPr>
          <p:cNvSpPr txBox="1"/>
          <p:nvPr/>
        </p:nvSpPr>
        <p:spPr>
          <a:xfrm>
            <a:off x="3048000" y="661177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rebuchet MS" panose="020B0603020202020204" pitchFamily="34" charset="0"/>
              </a:rPr>
              <a:t>Rapport de satisfaction patients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43CFE15-BB16-DD2F-8D19-8347ED06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fr-FR" noProof="0" smtClean="0"/>
              <a:t>8</a:t>
            </a:fld>
            <a:endParaRPr lang="fr-FR" noProof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09D2211-D473-8E1E-407B-DE268AB63E40}"/>
              </a:ext>
            </a:extLst>
          </p:cNvPr>
          <p:cNvSpPr txBox="1"/>
          <p:nvPr/>
        </p:nvSpPr>
        <p:spPr>
          <a:xfrm>
            <a:off x="9982200" y="13414"/>
            <a:ext cx="25431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Poppins" panose="00000500000000000000" pitchFamily="2" charset="0"/>
                <a:cs typeface="Poppins" panose="00000500000000000000" pitchFamily="2" charset="0"/>
              </a:rPr>
              <a:t>PM02-FO0004 V3</a:t>
            </a:r>
          </a:p>
        </p:txBody>
      </p:sp>
    </p:spTree>
    <p:extLst>
      <p:ext uri="{BB962C8B-B14F-4D97-AF65-F5344CB8AC3E}">
        <p14:creationId xmlns:p14="http://schemas.microsoft.com/office/powerpoint/2010/main" val="801310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 hidden="1">
            <a:extLst>
              <a:ext uri="{FF2B5EF4-FFF2-40B4-BE49-F238E27FC236}">
                <a16:creationId xmlns:a16="http://schemas.microsoft.com/office/drawing/2014/main" id="{515E1EA5-44B4-4F71-9348-C1ED402144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fr" dirty="0"/>
              <a:t>Diapositive de tableau de bord 4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317500" y="145989"/>
            <a:ext cx="11607800" cy="8002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rtl="0"/>
            <a:r>
              <a:rPr lang="fr-FR" sz="2800" b="1" noProof="1">
                <a:solidFill>
                  <a:srgbClr val="7528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Méthodologie et contexte de l’enquête </a:t>
            </a:r>
          </a:p>
          <a:p>
            <a:pPr rtl="0"/>
            <a:r>
              <a:rPr lang="fr-FR" sz="2400" b="1" noProof="1">
                <a:solidFill>
                  <a:srgbClr val="7BBBC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POST Hospitalisation (clinique et plateau)</a:t>
            </a:r>
            <a:endParaRPr lang="fr-FR" sz="2800" noProof="1">
              <a:solidFill>
                <a:srgbClr val="7BBBC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6C9BCD-CDA8-4DBE-8586-87ED42A04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rgbClr val="EBB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C093EBD0-6FB0-5DA3-EA73-2CD063F6DD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064674"/>
              </p:ext>
            </p:extLst>
          </p:nvPr>
        </p:nvGraphicFramePr>
        <p:xfrm>
          <a:off x="317500" y="1168399"/>
          <a:ext cx="11607800" cy="4883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18C0590-FAB4-86D3-901B-8E2DE0B16501}"/>
              </a:ext>
            </a:extLst>
          </p:cNvPr>
          <p:cNvSpPr txBox="1"/>
          <p:nvPr/>
        </p:nvSpPr>
        <p:spPr>
          <a:xfrm>
            <a:off x="3048000" y="661177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rebuchet MS" panose="020B0603020202020204" pitchFamily="34" charset="0"/>
              </a:rPr>
              <a:t>Rapport de satisfaction patients – </a:t>
            </a:r>
            <a:r>
              <a:rPr lang="en-US" sz="1000" dirty="0" err="1">
                <a:latin typeface="Trebuchet MS" panose="020B0603020202020204" pitchFamily="34" charset="0"/>
              </a:rPr>
              <a:t>Semestre</a:t>
            </a:r>
            <a:r>
              <a:rPr lang="en-US" sz="1000" dirty="0">
                <a:latin typeface="Trebuchet MS" panose="020B0603020202020204" pitchFamily="34" charset="0"/>
              </a:rPr>
              <a:t> 2 2023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66CD89-9533-621B-ED99-D3624A40A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fr-FR" noProof="0" smtClean="0"/>
              <a:t>9</a:t>
            </a:fld>
            <a:endParaRPr lang="fr-FR" noProof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D02D0ED-253F-BCC1-ED20-5E781A0F8873}"/>
              </a:ext>
            </a:extLst>
          </p:cNvPr>
          <p:cNvSpPr txBox="1"/>
          <p:nvPr/>
        </p:nvSpPr>
        <p:spPr>
          <a:xfrm>
            <a:off x="9982200" y="13414"/>
            <a:ext cx="25431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Poppins" panose="00000500000000000000" pitchFamily="2" charset="0"/>
                <a:cs typeface="Poppins" panose="00000500000000000000" pitchFamily="2" charset="0"/>
              </a:rPr>
              <a:t>PM02-FO0004 V3</a:t>
            </a:r>
          </a:p>
        </p:txBody>
      </p:sp>
    </p:spTree>
    <p:extLst>
      <p:ext uri="{BB962C8B-B14F-4D97-AF65-F5344CB8AC3E}">
        <p14:creationId xmlns:p14="http://schemas.microsoft.com/office/powerpoint/2010/main" val="40517284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McD color sc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1737"/>
      </a:accent1>
      <a:accent2>
        <a:srgbClr val="FFC427"/>
      </a:accent2>
      <a:accent3>
        <a:srgbClr val="B4D78E"/>
      </a:accent3>
      <a:accent4>
        <a:srgbClr val="749CD3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7542762_TF89048086" id="{C519A4F2-0979-4383-86E5-B49FF207A021}" vid="{90257414-CE60-4210-89F9-FA30D90B729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4CC17A-C7FA-42F7-A285-99975430EB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6028FB-6012-4967-A451-C2FAE951FE25}">
  <ds:schemaRefs>
    <ds:schemaRef ds:uri="71af3243-3dd4-4a8d-8c0d-dd76da1f02a5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93496C2-30B3-40CB-ACDC-46FFFFC8A1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Tableau de bord de performance de 24Slides</Template>
  <TotalTime>0</TotalTime>
  <Words>463</Words>
  <Application>Microsoft Office PowerPoint</Application>
  <PresentationFormat>Grand écran</PresentationFormat>
  <Paragraphs>128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Poppins</vt:lpstr>
      <vt:lpstr>Poppins </vt:lpstr>
      <vt:lpstr>Poppins bold</vt:lpstr>
      <vt:lpstr>Trebuchet MS</vt:lpstr>
      <vt:lpstr>Wingdings</vt:lpstr>
      <vt:lpstr>Thème Office</vt:lpstr>
      <vt:lpstr>Diapositive de tableau de bord 1</vt:lpstr>
      <vt:lpstr>Diapositive de tableau de bord 4</vt:lpstr>
      <vt:lpstr>Diapositive de tableau de bord 4</vt:lpstr>
      <vt:lpstr>Diapositive de tableau de bord 4</vt:lpstr>
      <vt:lpstr>Diapositive de tableau de bord 6</vt:lpstr>
      <vt:lpstr>Diapositive de tableau de bord 6</vt:lpstr>
      <vt:lpstr>Diapositive de tableau de bord 7</vt:lpstr>
      <vt:lpstr>Diapositive de tableau de bord 4</vt:lpstr>
      <vt:lpstr>Diapositive de tableau de bord 4</vt:lpstr>
      <vt:lpstr>Diapositive de tableau de bord 6</vt:lpstr>
      <vt:lpstr>Diapositive de tableau de bord 6</vt:lpstr>
      <vt:lpstr>Diapositive de tableau de bord 6</vt:lpstr>
      <vt:lpstr>Diapositive de tableau de bord 6</vt:lpstr>
      <vt:lpstr>Diapositive de tableau de bord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2023-10-20T15:14:08Z</dcterms:created>
  <dcterms:modified xsi:type="dcterms:W3CDTF">2024-02-16T10:16:22Z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