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1572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483 400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899 100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3143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FCFA)</a:t>
            </a:r>
          </a:p>
        </p:txBody>
      </p:sp>
    </p:spTree>
    <p:extLst>
      <p:ext uri="{BB962C8B-B14F-4D97-AF65-F5344CB8AC3E}">
        <p14:creationId xmlns:p14="http://schemas.microsoft.com/office/powerpoint/2010/main" xmlns="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423 400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799 100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595406" y="220705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 smtClean="0"/>
              <a:t>2</a:t>
            </a:r>
            <a:r>
              <a:rPr lang="fr-FR" sz="3200" b="1" baseline="30000" dirty="0" smtClean="0"/>
              <a:t>ème</a:t>
            </a:r>
            <a:r>
              <a:rPr lang="fr-FR" sz="3200" b="1" dirty="0" smtClean="0"/>
              <a:t> Catégorie</a:t>
            </a:r>
            <a:endParaRPr lang="fr-FR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3144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</a:t>
            </a:r>
            <a:r>
              <a:rPr lang="fr-FR" b="1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 smtClean="0"/>
              <a:t>– Consultation gynécologique : à partir de 9 400 </a:t>
            </a:r>
            <a:r>
              <a:rPr lang="fr-FR" sz="1400" i="1" dirty="0" err="1" smtClean="0"/>
              <a:t>Fcfa</a:t>
            </a:r>
            <a:r>
              <a:rPr lang="fr-FR" sz="1400" i="1" dirty="0" smtClean="0"/>
              <a:t> (Tarif jour)</a:t>
            </a:r>
            <a:br>
              <a:rPr lang="fr-FR" sz="1400" i="1" dirty="0" smtClean="0"/>
            </a:br>
            <a:r>
              <a:rPr lang="fr-FR" sz="1400" i="1" dirty="0" smtClean="0"/>
              <a:t>– Consultation Sage Femme : 9 400 </a:t>
            </a:r>
            <a:r>
              <a:rPr lang="fr-FR" sz="1400" i="1" dirty="0" err="1" smtClean="0"/>
              <a:t>Fcfa</a:t>
            </a:r>
            <a:r>
              <a:rPr lang="fr-FR" sz="1400" i="1" dirty="0"/>
              <a:t> </a:t>
            </a:r>
            <a:r>
              <a:rPr lang="fr-FR" sz="1400" i="1" dirty="0" smtClean="0"/>
              <a:t/>
            </a:r>
            <a:br>
              <a:rPr lang="fr-FR" sz="1400" i="1" dirty="0" smtClean="0"/>
            </a:br>
            <a:r>
              <a:rPr lang="fr-FR" sz="1400" i="1" dirty="0" smtClean="0"/>
              <a:t>– Consultation pédiatrique : à partir de 9 400 </a:t>
            </a:r>
            <a:r>
              <a:rPr lang="fr-FR" sz="1400" i="1" dirty="0" err="1" smtClean="0"/>
              <a:t>Fcfa</a:t>
            </a:r>
            <a:r>
              <a:rPr lang="fr-FR" sz="1400" i="1" dirty="0" smtClean="0"/>
              <a:t> (Tarif jour)</a:t>
            </a:r>
          </a:p>
          <a:p>
            <a:pPr algn="ctr"/>
            <a:r>
              <a:rPr lang="fr-FR" sz="1400" b="1" dirty="0" smtClean="0"/>
              <a:t> </a:t>
            </a:r>
          </a:p>
          <a:p>
            <a:pPr algn="ctr"/>
            <a:r>
              <a:rPr lang="fr-FR" sz="1400" b="1" dirty="0" smtClean="0"/>
              <a:t>Dans </a:t>
            </a:r>
            <a:r>
              <a:rPr lang="fr-FR" sz="1400" b="1" dirty="0"/>
              <a:t>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xmlns="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5296</TotalTime>
  <Words>210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13</cp:revision>
  <dcterms:created xsi:type="dcterms:W3CDTF">2019-03-05T16:14:03Z</dcterms:created>
  <dcterms:modified xsi:type="dcterms:W3CDTF">2020-06-12T15:23:49Z</dcterms:modified>
</cp:coreProperties>
</file>