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8569288-A22F-4F89-82C8-CCAE11D61CC5}"/>
              </a:ext>
            </a:extLst>
          </p:cNvPr>
          <p:cNvSpPr txBox="1"/>
          <p:nvPr/>
        </p:nvSpPr>
        <p:spPr>
          <a:xfrm>
            <a:off x="8820443" y="6260119"/>
            <a:ext cx="1278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PM02-SI0014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71572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483 400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899 100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3143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i="1" dirty="0">
                <a:solidFill>
                  <a:srgbClr val="7E2FA1"/>
                </a:solidFill>
              </a:rPr>
              <a:t>Nb: Péridurale (+130 000 FCFA)</a:t>
            </a: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423 400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799 100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595406" y="220705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3144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(+130 </a:t>
            </a:r>
            <a:r>
              <a:rPr lang="fr-FR" b="1" dirty="0">
                <a:solidFill>
                  <a:srgbClr val="7030A0"/>
                </a:solidFill>
              </a:rPr>
              <a:t>000 FCFA)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9 400 </a:t>
            </a:r>
            <a:r>
              <a:rPr lang="fr-FR" sz="1400" i="1" dirty="0" err="1"/>
              <a:t>Fcfa</a:t>
            </a:r>
            <a:r>
              <a:rPr lang="fr-FR" sz="1400" i="1" dirty="0"/>
              <a:t> </a:t>
            </a:r>
            <a:br>
              <a:rPr lang="fr-FR" sz="1400" i="1" dirty="0"/>
            </a:br>
            <a:r>
              <a:rPr lang="fr-FR" sz="1400" i="1" dirty="0"/>
              <a:t>– Consultation pédiatrique : à partir de 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5296</TotalTime>
  <Words>216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13</cp:revision>
  <dcterms:created xsi:type="dcterms:W3CDTF">2019-03-05T16:14:03Z</dcterms:created>
  <dcterms:modified xsi:type="dcterms:W3CDTF">2019-11-07T15:57:00Z</dcterms:modified>
</cp:coreProperties>
</file>