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t>07/11/2019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2019</a:t>
            </a: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D95051AD-F024-4827-B7C5-63CBCA8EDF5C}"/>
              </a:ext>
            </a:extLst>
          </p:cNvPr>
          <p:cNvSpPr txBox="1"/>
          <p:nvPr/>
        </p:nvSpPr>
        <p:spPr>
          <a:xfrm>
            <a:off x="8023305" y="6203388"/>
            <a:ext cx="2076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800" dirty="0"/>
              <a:t>PM02-SI0011</a:t>
            </a:r>
          </a:p>
          <a:p>
            <a:pPr algn="r"/>
            <a:r>
              <a:rPr lang="fr-FR" sz="800" dirty="0"/>
              <a:t>V1</a:t>
            </a:r>
          </a:p>
        </p:txBody>
      </p:sp>
    </p:spTree>
    <p:extLst>
      <p:ext uri="{BB962C8B-B14F-4D97-AF65-F5344CB8AC3E}">
        <p14:creationId xmlns:p14="http://schemas.microsoft.com/office/powerpoint/2010/main" val="278496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501 000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>
                <a:solidFill>
                  <a:srgbClr val="7030A0"/>
                </a:solidFill>
              </a:rPr>
              <a:t>947 00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</a:t>
            </a: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/>
              <a:t>1</a:t>
            </a:r>
            <a:r>
              <a:rPr lang="fr-FR" sz="4000" b="1" baseline="30000" dirty="0"/>
              <a:t>ère</a:t>
            </a:r>
            <a:r>
              <a:rPr lang="fr-FR" sz="40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6538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rgbClr val="7E2FA1"/>
                </a:solidFill>
              </a:rPr>
              <a:t>Nb: Péridurale (+130 000 FCFA) </a:t>
            </a:r>
            <a:r>
              <a:rPr lang="fr-FR" b="1" dirty="0">
                <a:solidFill>
                  <a:srgbClr val="7030A0"/>
                </a:solidFill>
              </a:rPr>
              <a:t>non prise en charge par l’assurance</a:t>
            </a:r>
            <a:endParaRPr lang="fr-FR" dirty="0"/>
          </a:p>
          <a:p>
            <a:pPr lvl="0"/>
            <a:endParaRPr lang="fr-FR" b="1" i="1" dirty="0">
              <a:solidFill>
                <a:srgbClr val="7E2F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63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441 000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7030A0"/>
                </a:solidFill>
              </a:rPr>
              <a:t>847 00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81092" y="65766"/>
            <a:ext cx="914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/>
              <a:t>2</a:t>
            </a:r>
            <a:r>
              <a:rPr lang="fr-FR" sz="3200" b="1" baseline="30000" dirty="0"/>
              <a:t>ème</a:t>
            </a:r>
            <a:r>
              <a:rPr lang="fr-FR" sz="3200" b="1" dirty="0"/>
              <a:t> Catégorie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535636" y="6095987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6539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</a:t>
            </a:r>
            <a:r>
              <a:rPr lang="fr-FR" b="1">
                <a:solidFill>
                  <a:srgbClr val="7030A0"/>
                </a:solidFill>
              </a:rPr>
              <a:t>(+130 </a:t>
            </a:r>
            <a:r>
              <a:rPr lang="fr-FR" b="1" dirty="0">
                <a:solidFill>
                  <a:srgbClr val="7030A0"/>
                </a:solidFill>
              </a:rPr>
              <a:t>000 FCFA) non prise en charge par l’assurance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728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INFOS PRATIQUES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  <a:br>
              <a:rPr lang="fr-FR" sz="1400" i="1" dirty="0"/>
            </a:br>
            <a:r>
              <a:rPr lang="fr-FR" sz="1400" i="1" dirty="0"/>
              <a:t>– Consultation Sage Femme : 10 000 </a:t>
            </a:r>
            <a:r>
              <a:rPr lang="fr-FR" sz="1400" i="1" dirty="0" err="1"/>
              <a:t>Fcfa</a:t>
            </a:r>
            <a:br>
              <a:rPr lang="fr-FR" sz="1400" i="1" dirty="0"/>
            </a:br>
            <a:r>
              <a:rPr lang="fr-FR" sz="1400" i="1" dirty="0"/>
              <a:t>– Consultation pédiatrique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:p14="http://schemas.microsoft.com/office/powerpoint/2010/main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218</Words>
  <Application>Microsoft Office PowerPoint</Application>
  <PresentationFormat>Grand écran</PresentationFormat>
  <Paragraphs>71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Bauhaus 93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INFOS PRATIQUES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Lauriane</cp:lastModifiedBy>
  <cp:revision>13</cp:revision>
  <dcterms:created xsi:type="dcterms:W3CDTF">2019-03-05T16:14:03Z</dcterms:created>
  <dcterms:modified xsi:type="dcterms:W3CDTF">2019-11-07T15:52:15Z</dcterms:modified>
</cp:coreProperties>
</file>