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84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502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917 700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5993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</a:t>
            </a:r>
            <a:r>
              <a:rPr lang="fr-FR" b="1" i="1" dirty="0" smtClean="0">
                <a:solidFill>
                  <a:srgbClr val="7E2FA1"/>
                </a:solidFill>
              </a:rPr>
              <a:t>) </a:t>
            </a:r>
            <a:r>
              <a:rPr lang="fr-FR" b="1" dirty="0">
                <a:solidFill>
                  <a:srgbClr val="7030A0"/>
                </a:solidFill>
              </a:rPr>
              <a:t>non </a:t>
            </a:r>
            <a:r>
              <a:rPr lang="fr-FR" b="1" dirty="0" smtClean="0">
                <a:solidFill>
                  <a:srgbClr val="7030A0"/>
                </a:solidFill>
              </a:rPr>
              <a:t>prise </a:t>
            </a:r>
            <a:r>
              <a:rPr lang="fr-FR" b="1" dirty="0">
                <a:solidFill>
                  <a:srgbClr val="7030A0"/>
                </a:solidFill>
              </a:rPr>
              <a:t>en charge par l’IPM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442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817 700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2</a:t>
            </a:r>
            <a:r>
              <a:rPr lang="fr-FR" sz="4000" b="1" baseline="30000" dirty="0" smtClean="0"/>
              <a:t>ème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595406" y="5857893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5994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</a:t>
            </a:r>
            <a:r>
              <a:rPr lang="fr-FR" b="1" dirty="0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</a:t>
            </a:r>
            <a:r>
              <a:rPr lang="fr-FR" b="1" dirty="0" smtClean="0">
                <a:solidFill>
                  <a:srgbClr val="7030A0"/>
                </a:solidFill>
              </a:rPr>
              <a:t>) non prise en charge par l’IPM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</a:t>
            </a:r>
            <a:r>
              <a:rPr lang="fr-FR" sz="1400" i="1" dirty="0" smtClean="0"/>
              <a:t>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</a:t>
            </a:r>
            <a:r>
              <a:rPr lang="fr-FR" sz="1400" i="1" dirty="0" smtClean="0"/>
              <a:t>9 400 </a:t>
            </a:r>
            <a:r>
              <a:rPr lang="fr-FR" sz="1400" i="1" dirty="0" err="1"/>
              <a:t>Fcfa</a:t>
            </a:r>
            <a:r>
              <a:rPr lang="fr-FR" sz="1400" i="1" dirty="0"/>
              <a:t/>
            </a:r>
            <a:br>
              <a:rPr lang="fr-FR" sz="1400" i="1" dirty="0"/>
            </a:br>
            <a:r>
              <a:rPr lang="fr-FR" sz="1400" i="1" dirty="0"/>
              <a:t>– Consultation pédiatrique : à partir de </a:t>
            </a:r>
            <a:r>
              <a:rPr lang="fr-FR" sz="1400" i="1" dirty="0" smtClean="0"/>
              <a:t>9 400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xmlns="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216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12</cp:revision>
  <dcterms:created xsi:type="dcterms:W3CDTF">2019-03-05T16:14:03Z</dcterms:created>
  <dcterms:modified xsi:type="dcterms:W3CDTF">2020-06-12T15:23:28Z</dcterms:modified>
</cp:coreProperties>
</file>