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8844677-DAAC-4D4C-86C8-E8BE9A049E15}"/>
              </a:ext>
            </a:extLst>
          </p:cNvPr>
          <p:cNvSpPr txBox="1"/>
          <p:nvPr/>
        </p:nvSpPr>
        <p:spPr>
          <a:xfrm>
            <a:off x="8792308" y="6231988"/>
            <a:ext cx="13070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PM02-SI0013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502 000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917 700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5993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l’IPM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442 000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817 700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2</a:t>
            </a:r>
            <a:r>
              <a:rPr lang="fr-FR" sz="4000" b="1" baseline="30000" dirty="0"/>
              <a:t>ème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95406" y="5857893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5994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(+130 000 FCFA) non prise en charge par l’IPM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9 400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Consultation pédiatrique : à partir de 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218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12</cp:revision>
  <dcterms:created xsi:type="dcterms:W3CDTF">2019-03-05T16:14:03Z</dcterms:created>
  <dcterms:modified xsi:type="dcterms:W3CDTF">2019-11-07T15:54:59Z</dcterms:modified>
</cp:coreProperties>
</file>