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EE59258-8F61-489D-8F15-12A5C3339B79}"/>
              </a:ext>
            </a:extLst>
          </p:cNvPr>
          <p:cNvSpPr txBox="1"/>
          <p:nvPr/>
        </p:nvSpPr>
        <p:spPr>
          <a:xfrm>
            <a:off x="8310578" y="6192327"/>
            <a:ext cx="1788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PM02-SO0012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7849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530 000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980  000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(+130 000 FCFA) </a:t>
            </a:r>
            <a:r>
              <a:rPr lang="fr-FR" b="1" dirty="0">
                <a:solidFill>
                  <a:srgbClr val="7030A0"/>
                </a:solidFill>
              </a:rPr>
              <a:t>non prise en charge par 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3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470 000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880 000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/>
              <a:t>2</a:t>
            </a:r>
            <a:r>
              <a:rPr lang="fr-FR" sz="3200" b="1" baseline="30000" dirty="0"/>
              <a:t>ème</a:t>
            </a:r>
            <a:r>
              <a:rPr lang="fr-FR" sz="32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66844" y="6069455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(+130 000 FCFA) non prise en charge par l’assurance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28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218</Words>
  <Application>Microsoft Office PowerPoint</Application>
  <PresentationFormat>Grand écran</PresentationFormat>
  <Paragraphs>71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INFOS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Lauriane</cp:lastModifiedBy>
  <cp:revision>15</cp:revision>
  <dcterms:created xsi:type="dcterms:W3CDTF">2019-03-05T16:14:03Z</dcterms:created>
  <dcterms:modified xsi:type="dcterms:W3CDTF">2019-11-07T15:53:28Z</dcterms:modified>
</cp:coreProperties>
</file>