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16A735B-36FA-4E2F-A2A7-4A6DEE4798F3}"/>
              </a:ext>
            </a:extLst>
          </p:cNvPr>
          <p:cNvSpPr txBox="1"/>
          <p:nvPr/>
        </p:nvSpPr>
        <p:spPr>
          <a:xfrm>
            <a:off x="8862646" y="6257285"/>
            <a:ext cx="1236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PM02-SI0010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529 000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975 00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469 000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875 00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66844" y="6038950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(+130 000 FCFA)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218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14</cp:revision>
  <dcterms:created xsi:type="dcterms:W3CDTF">2019-03-05T16:14:03Z</dcterms:created>
  <dcterms:modified xsi:type="dcterms:W3CDTF">2019-11-07T15:50:11Z</dcterms:modified>
</cp:coreProperties>
</file>