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</a:t>
            </a:r>
            <a:r>
              <a:rPr lang="fr-FR" sz="5400" b="1" dirty="0" smtClean="0">
                <a:solidFill>
                  <a:srgbClr val="7030A0"/>
                </a:solidFill>
                <a:latin typeface="Bauhaus 93" pitchFamily="82" charset="0"/>
              </a:rPr>
              <a:t>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849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486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 smtClean="0">
                <a:solidFill>
                  <a:srgbClr val="7030A0"/>
                </a:solidFill>
              </a:rPr>
              <a:t>922 00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</a:t>
            </a:r>
            <a:r>
              <a:rPr lang="fr-FR" sz="1200" i="1" dirty="0" smtClean="0">
                <a:solidFill>
                  <a:srgbClr val="7E2FA1"/>
                </a:solidFill>
              </a:rPr>
              <a:t>sortie</a:t>
            </a:r>
            <a:endParaRPr lang="fr-FR" sz="1200" i="1" dirty="0">
              <a:solidFill>
                <a:srgbClr val="7E2FA1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1</a:t>
            </a:r>
            <a:r>
              <a:rPr lang="fr-FR" sz="4000" b="1" baseline="30000" dirty="0" smtClean="0"/>
              <a:t>ère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</a:t>
            </a:r>
            <a:r>
              <a:rPr lang="fr-FR" b="1" i="1" dirty="0" smtClean="0">
                <a:solidFill>
                  <a:srgbClr val="7E2FA1"/>
                </a:solidFill>
              </a:rPr>
              <a:t>130 </a:t>
            </a:r>
            <a:r>
              <a:rPr lang="fr-FR" b="1" i="1" dirty="0">
                <a:solidFill>
                  <a:srgbClr val="7E2FA1"/>
                </a:solidFill>
              </a:rPr>
              <a:t>000 FCFA</a:t>
            </a:r>
            <a:r>
              <a:rPr lang="fr-FR" b="1" i="1" dirty="0" smtClean="0">
                <a:solidFill>
                  <a:srgbClr val="7E2FA1"/>
                </a:solidFill>
              </a:rPr>
              <a:t>) </a:t>
            </a:r>
            <a:r>
              <a:rPr lang="fr-FR" b="1" dirty="0">
                <a:solidFill>
                  <a:srgbClr val="7030A0"/>
                </a:solidFill>
              </a:rPr>
              <a:t>non </a:t>
            </a:r>
            <a:r>
              <a:rPr lang="fr-FR" b="1" dirty="0" smtClean="0">
                <a:solidFill>
                  <a:srgbClr val="7030A0"/>
                </a:solidFill>
              </a:rPr>
              <a:t>prise </a:t>
            </a:r>
            <a:r>
              <a:rPr lang="fr-FR" b="1" dirty="0">
                <a:solidFill>
                  <a:srgbClr val="7030A0"/>
                </a:solidFill>
              </a:rPr>
              <a:t>en charge par </a:t>
            </a:r>
            <a:r>
              <a:rPr lang="fr-FR" b="1" dirty="0" smtClean="0">
                <a:solidFill>
                  <a:srgbClr val="7030A0"/>
                </a:solidFill>
              </a:rPr>
              <a:t>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5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441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847 00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 smtClean="0"/>
              <a:t>2</a:t>
            </a:r>
            <a:r>
              <a:rPr lang="fr-FR" sz="3200" b="1" baseline="30000" dirty="0" smtClean="0"/>
              <a:t>ème</a:t>
            </a:r>
            <a:r>
              <a:rPr lang="fr-FR" sz="3200" b="1" dirty="0" smtClean="0"/>
              <a:t> Catégorie</a:t>
            </a:r>
            <a:endParaRPr lang="fr-FR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1666844" y="6069455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</a:t>
            </a:r>
            <a:r>
              <a:rPr lang="fr-FR" b="1" smtClean="0">
                <a:solidFill>
                  <a:srgbClr val="7030A0"/>
                </a:solidFill>
              </a:rPr>
              <a:t>130 </a:t>
            </a:r>
            <a:r>
              <a:rPr lang="fr-FR" b="1" dirty="0">
                <a:solidFill>
                  <a:srgbClr val="7030A0"/>
                </a:solidFill>
              </a:rPr>
              <a:t>000 FCFA</a:t>
            </a:r>
            <a:r>
              <a:rPr lang="fr-FR" b="1" dirty="0" smtClean="0">
                <a:solidFill>
                  <a:srgbClr val="7030A0"/>
                </a:solidFill>
              </a:rPr>
              <a:t>) non prise en charge </a:t>
            </a:r>
            <a:r>
              <a:rPr lang="fr-FR" b="1" smtClean="0">
                <a:solidFill>
                  <a:srgbClr val="7030A0"/>
                </a:solidFill>
              </a:rPr>
              <a:t>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672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INFOS PRATIQUES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r>
              <a:rPr lang="fr-FR" sz="1400" i="1" dirty="0"/>
              <a:t/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xmlns="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216</Words>
  <Application>Microsoft Office PowerPoint</Application>
  <PresentationFormat>Personnalisé</PresentationFormat>
  <Paragraphs>69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INFOS PRATIQUES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khadi</cp:lastModifiedBy>
  <cp:revision>14</cp:revision>
  <dcterms:created xsi:type="dcterms:W3CDTF">2019-03-05T16:14:03Z</dcterms:created>
  <dcterms:modified xsi:type="dcterms:W3CDTF">2020-06-12T15:24:26Z</dcterms:modified>
</cp:coreProperties>
</file>