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
  </p:notesMasterIdLst>
  <p:handoutMasterIdLst>
    <p:handoutMasterId r:id="rId8"/>
  </p:handoutMasterIdLst>
  <p:sldIdLst>
    <p:sldId id="256" r:id="rId2"/>
    <p:sldId id="269" r:id="rId3"/>
    <p:sldId id="265" r:id="rId4"/>
    <p:sldId id="266" r:id="rId5"/>
    <p:sldId id="267" r:id="rId6"/>
  </p:sldIdLst>
  <p:sldSz cx="12192000" cy="6858000"/>
  <p:notesSz cx="7102475"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508B"/>
    <a:srgbClr val="ADE67F"/>
    <a:srgbClr val="AD599B"/>
    <a:srgbClr val="9FD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2" autoAdjust="0"/>
    <p:restoredTop sz="94660"/>
  </p:normalViewPr>
  <p:slideViewPr>
    <p:cSldViewPr snapToGrid="0">
      <p:cViewPr varScale="1">
        <p:scale>
          <a:sx n="72" d="100"/>
          <a:sy n="72" d="100"/>
        </p:scale>
        <p:origin x="732" y="78"/>
      </p:cViewPr>
      <p:guideLst>
        <p:guide orient="horz" pos="2160"/>
        <p:guide pos="3840"/>
      </p:guideLst>
    </p:cSldViewPr>
  </p:slid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1CA26D4-A47A-4E41-8047-CDD3A9B6806D}"/>
              </a:ext>
            </a:extLst>
          </p:cNvPr>
          <p:cNvSpPr>
            <a:spLocks noGrp="1"/>
          </p:cNvSpPr>
          <p:nvPr>
            <p:ph type="hdr" sz="quarter"/>
          </p:nvPr>
        </p:nvSpPr>
        <p:spPr>
          <a:xfrm>
            <a:off x="1" y="0"/>
            <a:ext cx="3077739" cy="513508"/>
          </a:xfrm>
          <a:prstGeom prst="rect">
            <a:avLst/>
          </a:prstGeom>
        </p:spPr>
        <p:txBody>
          <a:bodyPr vert="horz" lIns="99058" tIns="49529" rIns="99058" bIns="49529"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038D9AB1-002F-4715-863B-172190BFC7D7}"/>
              </a:ext>
            </a:extLst>
          </p:cNvPr>
          <p:cNvSpPr>
            <a:spLocks noGrp="1"/>
          </p:cNvSpPr>
          <p:nvPr>
            <p:ph type="dt" sz="quarter" idx="1"/>
          </p:nvPr>
        </p:nvSpPr>
        <p:spPr>
          <a:xfrm>
            <a:off x="4023093" y="0"/>
            <a:ext cx="3077739" cy="513508"/>
          </a:xfrm>
          <a:prstGeom prst="rect">
            <a:avLst/>
          </a:prstGeom>
        </p:spPr>
        <p:txBody>
          <a:bodyPr vert="horz" lIns="99058" tIns="49529" rIns="99058" bIns="49529" rtlCol="0"/>
          <a:lstStyle>
            <a:lvl1pPr algn="r">
              <a:defRPr sz="1300"/>
            </a:lvl1pPr>
          </a:lstStyle>
          <a:p>
            <a:fld id="{2843C824-68A1-46FF-A739-CF52ED292016}" type="datetimeFigureOut">
              <a:rPr lang="fr-FR" smtClean="0"/>
              <a:pPr/>
              <a:t>13/11/2019</a:t>
            </a:fld>
            <a:endParaRPr lang="fr-FR"/>
          </a:p>
        </p:txBody>
      </p:sp>
      <p:sp>
        <p:nvSpPr>
          <p:cNvPr id="4" name="Espace réservé du pied de page 3">
            <a:extLst>
              <a:ext uri="{FF2B5EF4-FFF2-40B4-BE49-F238E27FC236}">
                <a16:creationId xmlns:a16="http://schemas.microsoft.com/office/drawing/2014/main" id="{B2FF86ED-7BE8-4419-9B9C-3D79AD8556E5}"/>
              </a:ext>
            </a:extLst>
          </p:cNvPr>
          <p:cNvSpPr>
            <a:spLocks noGrp="1"/>
          </p:cNvSpPr>
          <p:nvPr>
            <p:ph type="ftr" sz="quarter" idx="2"/>
          </p:nvPr>
        </p:nvSpPr>
        <p:spPr>
          <a:xfrm>
            <a:off x="1" y="9721108"/>
            <a:ext cx="3077739" cy="513507"/>
          </a:xfrm>
          <a:prstGeom prst="rect">
            <a:avLst/>
          </a:prstGeom>
        </p:spPr>
        <p:txBody>
          <a:bodyPr vert="horz" lIns="99058" tIns="49529" rIns="99058" bIns="49529" rtlCol="0" anchor="b"/>
          <a:lstStyle>
            <a:lvl1pPr algn="l">
              <a:defRPr sz="1300"/>
            </a:lvl1pPr>
          </a:lstStyle>
          <a:p>
            <a:endParaRPr lang="fr-FR"/>
          </a:p>
        </p:txBody>
      </p:sp>
      <p:sp>
        <p:nvSpPr>
          <p:cNvPr id="5" name="Espace réservé du numéro de diapositive 4">
            <a:extLst>
              <a:ext uri="{FF2B5EF4-FFF2-40B4-BE49-F238E27FC236}">
                <a16:creationId xmlns:a16="http://schemas.microsoft.com/office/drawing/2014/main" id="{3E60619C-A178-4679-A9EF-977CB08225C5}"/>
              </a:ext>
            </a:extLst>
          </p:cNvPr>
          <p:cNvSpPr>
            <a:spLocks noGrp="1"/>
          </p:cNvSpPr>
          <p:nvPr>
            <p:ph type="sldNum" sz="quarter" idx="3"/>
          </p:nvPr>
        </p:nvSpPr>
        <p:spPr>
          <a:xfrm>
            <a:off x="4023093" y="9721108"/>
            <a:ext cx="3077739" cy="513507"/>
          </a:xfrm>
          <a:prstGeom prst="rect">
            <a:avLst/>
          </a:prstGeom>
        </p:spPr>
        <p:txBody>
          <a:bodyPr vert="horz" lIns="99058" tIns="49529" rIns="99058" bIns="49529" rtlCol="0" anchor="b"/>
          <a:lstStyle>
            <a:lvl1pPr algn="r">
              <a:defRPr sz="1300"/>
            </a:lvl1pPr>
          </a:lstStyle>
          <a:p>
            <a:fld id="{EBCC5692-C6F7-4559-959F-608F4413AD54}" type="slidenum">
              <a:rPr lang="fr-FR" smtClean="0"/>
              <a:pPr/>
              <a:t>‹N°›</a:t>
            </a:fld>
            <a:endParaRPr lang="fr-FR"/>
          </a:p>
        </p:txBody>
      </p:sp>
    </p:spTree>
    <p:extLst>
      <p:ext uri="{BB962C8B-B14F-4D97-AF65-F5344CB8AC3E}">
        <p14:creationId xmlns:p14="http://schemas.microsoft.com/office/powerpoint/2010/main" val="2484241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7739" cy="513508"/>
          </a:xfrm>
          <a:prstGeom prst="rect">
            <a:avLst/>
          </a:prstGeom>
        </p:spPr>
        <p:txBody>
          <a:bodyPr vert="horz" lIns="99058" tIns="49529" rIns="99058" bIns="49529" rtlCol="0"/>
          <a:lstStyle>
            <a:lvl1pPr algn="l">
              <a:defRPr sz="1300"/>
            </a:lvl1pPr>
          </a:lstStyle>
          <a:p>
            <a:endParaRPr lang="fr-FR"/>
          </a:p>
        </p:txBody>
      </p:sp>
      <p:sp>
        <p:nvSpPr>
          <p:cNvPr id="3" name="Espace réservé de la date 2"/>
          <p:cNvSpPr>
            <a:spLocks noGrp="1"/>
          </p:cNvSpPr>
          <p:nvPr>
            <p:ph type="dt" idx="1"/>
          </p:nvPr>
        </p:nvSpPr>
        <p:spPr>
          <a:xfrm>
            <a:off x="4023093" y="0"/>
            <a:ext cx="3077739" cy="513508"/>
          </a:xfrm>
          <a:prstGeom prst="rect">
            <a:avLst/>
          </a:prstGeom>
        </p:spPr>
        <p:txBody>
          <a:bodyPr vert="horz" lIns="99058" tIns="49529" rIns="99058" bIns="49529" rtlCol="0"/>
          <a:lstStyle>
            <a:lvl1pPr algn="r">
              <a:defRPr sz="1300"/>
            </a:lvl1pPr>
          </a:lstStyle>
          <a:p>
            <a:fld id="{2D77951D-8860-4651-A876-1ED7B81BAC0B}" type="datetimeFigureOut">
              <a:rPr lang="fr-FR" smtClean="0"/>
              <a:pPr/>
              <a:t>13/11/2019</a:t>
            </a:fld>
            <a:endParaRPr lang="fr-FR"/>
          </a:p>
        </p:txBody>
      </p:sp>
      <p:sp>
        <p:nvSpPr>
          <p:cNvPr id="4" name="Espace réservé de l'image des diapositives 3"/>
          <p:cNvSpPr>
            <a:spLocks noGrp="1" noRot="1" noChangeAspect="1"/>
          </p:cNvSpPr>
          <p:nvPr>
            <p:ph type="sldImg" idx="2"/>
          </p:nvPr>
        </p:nvSpPr>
        <p:spPr>
          <a:xfrm>
            <a:off x="482600" y="1279525"/>
            <a:ext cx="6138863" cy="3454400"/>
          </a:xfrm>
          <a:prstGeom prst="rect">
            <a:avLst/>
          </a:prstGeom>
          <a:noFill/>
          <a:ln w="12700">
            <a:solidFill>
              <a:prstClr val="black"/>
            </a:solidFill>
          </a:ln>
        </p:spPr>
        <p:txBody>
          <a:bodyPr vert="horz" lIns="99058" tIns="49529" rIns="99058" bIns="49529" rtlCol="0" anchor="ctr"/>
          <a:lstStyle/>
          <a:p>
            <a:endParaRPr lang="fr-FR"/>
          </a:p>
        </p:txBody>
      </p:sp>
      <p:sp>
        <p:nvSpPr>
          <p:cNvPr id="5" name="Espace réservé des notes 4"/>
          <p:cNvSpPr>
            <a:spLocks noGrp="1"/>
          </p:cNvSpPr>
          <p:nvPr>
            <p:ph type="body" sz="quarter" idx="3"/>
          </p:nvPr>
        </p:nvSpPr>
        <p:spPr>
          <a:xfrm>
            <a:off x="710248" y="4925408"/>
            <a:ext cx="5681980" cy="4029879"/>
          </a:xfrm>
          <a:prstGeom prst="rect">
            <a:avLst/>
          </a:prstGeom>
        </p:spPr>
        <p:txBody>
          <a:bodyPr vert="horz" lIns="99058" tIns="49529" rIns="99058" bIns="49529"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721108"/>
            <a:ext cx="3077739" cy="513507"/>
          </a:xfrm>
          <a:prstGeom prst="rect">
            <a:avLst/>
          </a:prstGeom>
        </p:spPr>
        <p:txBody>
          <a:bodyPr vert="horz" lIns="99058" tIns="49529" rIns="99058" bIns="49529"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3093" y="9721108"/>
            <a:ext cx="3077739" cy="513507"/>
          </a:xfrm>
          <a:prstGeom prst="rect">
            <a:avLst/>
          </a:prstGeom>
        </p:spPr>
        <p:txBody>
          <a:bodyPr vert="horz" lIns="99058" tIns="49529" rIns="99058" bIns="49529" rtlCol="0" anchor="b"/>
          <a:lstStyle>
            <a:lvl1pPr algn="r">
              <a:defRPr sz="1300"/>
            </a:lvl1pPr>
          </a:lstStyle>
          <a:p>
            <a:fld id="{480FAEE7-456F-49F2-8B9A-461C094C4C14}" type="slidenum">
              <a:rPr lang="fr-FR" smtClean="0"/>
              <a:pPr/>
              <a:t>‹N°›</a:t>
            </a:fld>
            <a:endParaRPr lang="fr-FR"/>
          </a:p>
        </p:txBody>
      </p:sp>
    </p:spTree>
    <p:extLst>
      <p:ext uri="{BB962C8B-B14F-4D97-AF65-F5344CB8AC3E}">
        <p14:creationId xmlns:p14="http://schemas.microsoft.com/office/powerpoint/2010/main" val="2558374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baseline="0">
                <a:solidFill>
                  <a:srgbClr val="7F508B"/>
                </a:solidFill>
                <a:latin typeface="Minion Pro" panose="02040503050306020203" pitchFamily="18" charset="0"/>
              </a:defRPr>
            </a:lvl1pPr>
          </a:lstStyle>
          <a:p>
            <a:r>
              <a:rPr lang="fr-FR" dirty="0"/>
              <a:t>Modifiez le style du titre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ADE6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Modifier le style des sous-titres du masque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baseline="0">
                <a:solidFill>
                  <a:schemeClr val="bg1"/>
                </a:solidFill>
              </a:defRPr>
            </a:lvl1pPr>
          </a:lstStyle>
          <a:p>
            <a:fld id="{B61BEF0D-F0BB-DE4B-95CE-6DB70DBA9567}" type="datetimeFigureOut">
              <a:rPr lang="en-US" smtClean="0"/>
              <a:pPr/>
              <a:t>11/13/2019</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baseline="0">
                <a:solidFill>
                  <a:schemeClr val="bg1"/>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baseline="0">
                <a:solidFill>
                  <a:schemeClr val="bg1"/>
                </a:solidFill>
              </a:defRPr>
            </a:lvl1pPr>
          </a:lstStyle>
          <a:p>
            <a:fld id="{D57F1E4F-1CFF-5643-939E-217C01CDF565}" type="slidenum">
              <a:rPr lang="en-US" smtClean="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lvl1pPr>
              <a:defRPr baseline="0">
                <a:solidFill>
                  <a:schemeClr val="bg1"/>
                </a:solidFill>
                <a:latin typeface="Minion Pro" panose="02040503050306020203" pitchFamily="18" charset="0"/>
              </a:defRPr>
            </a:lvl1pPr>
          </a:lstStyle>
          <a:p>
            <a:r>
              <a:rPr lang="fr-FR" dirty="0"/>
              <a:t>Modifiez le style du titre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‹N°›</a:t>
            </a:fld>
            <a:endParaRPr lang="en-US" dirty="0"/>
          </a:p>
        </p:txBody>
      </p:sp>
      <p:sp>
        <p:nvSpPr>
          <p:cNvPr id="9" name="Text Placeholder 2">
            <a:extLst>
              <a:ext uri="{FF2B5EF4-FFF2-40B4-BE49-F238E27FC236}">
                <a16:creationId xmlns:a16="http://schemas.microsoft.com/office/drawing/2014/main" id="{DF704B3F-3C1F-4870-AABA-05600D00D6BE}"/>
              </a:ext>
            </a:extLst>
          </p:cNvPr>
          <p:cNvSpPr>
            <a:spLocks noGrp="1"/>
          </p:cNvSpPr>
          <p:nvPr>
            <p:ph idx="1"/>
          </p:nvPr>
        </p:nvSpPr>
        <p:spPr>
          <a:xfrm>
            <a:off x="581192" y="2336003"/>
            <a:ext cx="11029616" cy="3522794"/>
          </a:xfrm>
          <a:prstGeom prst="rect">
            <a:avLst/>
          </a:prstGeom>
        </p:spPr>
        <p:txBody>
          <a:bodyPr vert="horz" lIns="91440" tIns="45720" rIns="91440" bIns="45720" rtlCol="0" anchor="ctr">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baseline="0">
                <a:solidFill>
                  <a:srgbClr val="7F508B"/>
                </a:solidFill>
                <a:latin typeface="Minion Pro" panose="02040503050306020203" pitchFamily="18" charset="0"/>
              </a:defRPr>
            </a:lvl1pPr>
          </a:lstStyle>
          <a:p>
            <a:r>
              <a:rPr lang="fr-FR" dirty="0"/>
              <a:t>Modifiez le style du titre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baseline="0">
                <a:solidFill>
                  <a:srgbClr val="ADE67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Modifier les styles du texte du masque</a:t>
            </a:r>
          </a:p>
        </p:txBody>
      </p:sp>
      <p:sp>
        <p:nvSpPr>
          <p:cNvPr id="4" name="Date Placeholder 3"/>
          <p:cNvSpPr>
            <a:spLocks noGrp="1"/>
          </p:cNvSpPr>
          <p:nvPr>
            <p:ph type="dt" sz="half" idx="10"/>
          </p:nvPr>
        </p:nvSpPr>
        <p:spPr/>
        <p:txBody>
          <a:bodyPr/>
          <a:lstStyle>
            <a:lvl1pPr>
              <a:defRPr baseline="0">
                <a:solidFill>
                  <a:schemeClr val="bg1"/>
                </a:solidFill>
              </a:defRPr>
            </a:lvl1pPr>
          </a:lstStyle>
          <a:p>
            <a:fld id="{B61BEF0D-F0BB-DE4B-95CE-6DB70DBA9567}" type="datetimeFigureOut">
              <a:rPr lang="en-US" smtClean="0"/>
              <a:pPr/>
              <a:t>11/13/2019</a:t>
            </a:fld>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baseline="0">
                <a:solidFill>
                  <a:schemeClr val="bg1"/>
                </a:solidFill>
              </a:defRPr>
            </a:lvl1pPr>
          </a:lstStyle>
          <a:p>
            <a:fld id="{D57F1E4F-1CFF-5643-939E-217C01CDF565}" type="slidenum">
              <a:rPr lang="en-US" smtClean="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lvl1pPr>
              <a:defRPr baseline="0">
                <a:latin typeface="Minion Pro" panose="02040503050306020203" pitchFamily="18" charset="0"/>
              </a:defRPr>
            </a:lvl1pPr>
          </a:lstStyle>
          <a:p>
            <a:r>
              <a:rPr lang="fr-FR" dirty="0"/>
              <a:t>Modifiez le style du titre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lvl1pPr>
              <a:defRPr>
                <a:solidFill>
                  <a:srgbClr val="7F508B"/>
                </a:solidFill>
              </a:defRPr>
            </a:lvl1pPr>
            <a:lvl2pPr>
              <a:defRPr>
                <a:solidFill>
                  <a:srgbClr val="7F508B"/>
                </a:solidFill>
              </a:defRPr>
            </a:lvl2pPr>
            <a:lvl3pPr>
              <a:defRPr>
                <a:solidFill>
                  <a:srgbClr val="7F508B"/>
                </a:solidFill>
              </a:defRPr>
            </a:lvl3pPr>
            <a:lvl4pPr>
              <a:defRPr>
                <a:solidFill>
                  <a:srgbClr val="7F508B"/>
                </a:solidFill>
              </a:defRPr>
            </a:lvl4pPr>
            <a:lvl5pPr>
              <a:defRPr>
                <a:solidFill>
                  <a:srgbClr val="7F508B"/>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lvl1pPr>
              <a:defRPr>
                <a:solidFill>
                  <a:srgbClr val="7F508B"/>
                </a:solidFill>
              </a:defRPr>
            </a:lvl1pPr>
            <a:lvl2pPr>
              <a:defRPr>
                <a:solidFill>
                  <a:srgbClr val="7F508B"/>
                </a:solidFill>
              </a:defRPr>
            </a:lvl2pPr>
            <a:lvl3pPr>
              <a:defRPr>
                <a:solidFill>
                  <a:srgbClr val="7F508B"/>
                </a:solidFill>
              </a:defRPr>
            </a:lvl3pPr>
            <a:lvl4pPr>
              <a:defRPr>
                <a:solidFill>
                  <a:srgbClr val="7F508B"/>
                </a:solidFill>
              </a:defRPr>
            </a:lvl4pPr>
            <a:lvl5pPr>
              <a:defRPr>
                <a:solidFill>
                  <a:srgbClr val="7F508B"/>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lvl1pPr>
              <a:defRPr baseline="0">
                <a:latin typeface="Minion Pro" panose="02040503050306020203" pitchFamily="18" charset="0"/>
              </a:defRPr>
            </a:lvl1pPr>
          </a:lstStyle>
          <a:p>
            <a:r>
              <a:rPr lang="fr-FR" dirty="0"/>
              <a:t>Modifiez le style du titre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baseline="0">
                <a:solidFill>
                  <a:srgbClr val="ADE6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4" name="Content Placeholder 3"/>
          <p:cNvSpPr>
            <a:spLocks noGrp="1"/>
          </p:cNvSpPr>
          <p:nvPr>
            <p:ph sz="half" idx="2"/>
          </p:nvPr>
        </p:nvSpPr>
        <p:spPr>
          <a:xfrm>
            <a:off x="581194" y="2926052"/>
            <a:ext cx="5393100" cy="2934999"/>
          </a:xfrm>
        </p:spPr>
        <p:txBody>
          <a:bodyPr anchor="t">
            <a:normAutofit/>
          </a:bodyPr>
          <a:lstStyle>
            <a:lvl1pPr>
              <a:defRPr>
                <a:solidFill>
                  <a:srgbClr val="7F508B"/>
                </a:solidFill>
              </a:defRPr>
            </a:lvl1pPr>
            <a:lvl2pPr>
              <a:defRPr>
                <a:solidFill>
                  <a:srgbClr val="7F508B"/>
                </a:solidFill>
              </a:defRPr>
            </a:lvl2pPr>
            <a:lvl3pPr>
              <a:defRPr>
                <a:solidFill>
                  <a:srgbClr val="7F508B"/>
                </a:solidFill>
              </a:defRPr>
            </a:lvl3pPr>
            <a:lvl4pPr>
              <a:defRPr>
                <a:solidFill>
                  <a:srgbClr val="7F508B"/>
                </a:solidFill>
              </a:defRPr>
            </a:lvl4pPr>
            <a:lvl5pPr>
              <a:defRPr>
                <a:solidFill>
                  <a:srgbClr val="7F508B"/>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baseline="0">
                <a:solidFill>
                  <a:srgbClr val="ADE6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defRPr>
                <a:solidFill>
                  <a:srgbClr val="7F508B"/>
                </a:solidFill>
              </a:defRPr>
            </a:lvl1pPr>
            <a:lvl2pPr>
              <a:defRPr>
                <a:solidFill>
                  <a:srgbClr val="7F508B"/>
                </a:solidFill>
              </a:defRPr>
            </a:lvl2pPr>
            <a:lvl3pPr>
              <a:defRPr>
                <a:solidFill>
                  <a:srgbClr val="7F508B"/>
                </a:solidFill>
              </a:defRPr>
            </a:lvl3pPr>
            <a:lvl4pPr>
              <a:defRPr>
                <a:solidFill>
                  <a:srgbClr val="7F508B"/>
                </a:solidFill>
              </a:defRPr>
            </a:lvl4pPr>
            <a:lvl5pPr>
              <a:defRPr>
                <a:solidFill>
                  <a:srgbClr val="7F508B"/>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baseline="0">
                <a:latin typeface="Minion Pro" panose="02040503050306020203" pitchFamily="18" charset="0"/>
              </a:defRPr>
            </a:lvl1pPr>
          </a:lstStyle>
          <a:p>
            <a:r>
              <a:rPr lang="fr-FR" dirty="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baseline="0">
                <a:solidFill>
                  <a:srgbClr val="7F508B"/>
                </a:solidFill>
                <a:latin typeface="Minion Pro" panose="02040503050306020203" pitchFamily="18" charset="0"/>
              </a:defRPr>
            </a:lvl1pPr>
          </a:lstStyle>
          <a:p>
            <a:fld id="{B61BEF0D-F0BB-DE4B-95CE-6DB70DBA9567}" type="datetimeFigureOut">
              <a:rPr lang="en-US" smtClean="0"/>
              <a:pPr/>
              <a:t>11/13/2019</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baseline="0">
                <a:solidFill>
                  <a:srgbClr val="7F508B"/>
                </a:solidFill>
                <a:latin typeface="Minion Pro" panose="02040503050306020203" pitchFamily="18" charset="0"/>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baseline="0">
                <a:solidFill>
                  <a:srgbClr val="7F508B"/>
                </a:solidFill>
                <a:latin typeface="Minion Pro" panose="02040503050306020203" pitchFamily="18" charset="0"/>
              </a:defRPr>
            </a:lvl1pPr>
          </a:lstStyle>
          <a:p>
            <a:fld id="{D57F1E4F-1CFF-5643-939E-217C01CDF565}" type="slidenum">
              <a:rPr lang="en-US" smtClean="0"/>
              <a:pPr/>
              <a:t>‹N°›</a:t>
            </a:fld>
            <a:endParaRPr lang="en-US" dirty="0"/>
          </a:p>
        </p:txBody>
      </p:sp>
      <p:sp>
        <p:nvSpPr>
          <p:cNvPr id="9" name="Rectangle 8"/>
          <p:cNvSpPr/>
          <p:nvPr/>
        </p:nvSpPr>
        <p:spPr>
          <a:xfrm>
            <a:off x="446534" y="457200"/>
            <a:ext cx="3703320" cy="94997"/>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rgbClr val="ADE67F"/>
          </a:solidFill>
          <a:ln>
            <a:noFill/>
          </a:ln>
          <a:effectLst/>
        </p:spPr>
        <p:style>
          <a:lnRef idx="1">
            <a:schemeClr val="accent1"/>
          </a:lnRef>
          <a:fillRef idx="3">
            <a:schemeClr val="accent1"/>
          </a:fillRef>
          <a:effectRef idx="2">
            <a:schemeClr val="accent1"/>
          </a:effectRef>
          <a:fontRef idx="minor">
            <a:schemeClr val="lt1"/>
          </a:fontRef>
        </p:style>
      </p:sp>
      <p:pic>
        <p:nvPicPr>
          <p:cNvPr id="12" name="Image 11">
            <a:extLst>
              <a:ext uri="{FF2B5EF4-FFF2-40B4-BE49-F238E27FC236}">
                <a16:creationId xmlns:a16="http://schemas.microsoft.com/office/drawing/2014/main" id="{CA8F0701-0B10-46B1-852F-CC5B25B3C14F}"/>
              </a:ext>
            </a:extLst>
          </p:cNvPr>
          <p:cNvPicPr>
            <a:picLocks noChangeAspect="1"/>
          </p:cNvPicPr>
          <p:nvPr userDrawn="1"/>
        </p:nvPicPr>
        <p:blipFill>
          <a:blip r:embed="rId9"/>
          <a:stretch>
            <a:fillRect/>
          </a:stretch>
        </p:blipFill>
        <p:spPr>
          <a:xfrm>
            <a:off x="446534" y="17065"/>
            <a:ext cx="1486769" cy="43191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rgbClr val="ADE67F"/>
        </a:buClr>
        <a:buSzPct val="92000"/>
        <a:buFont typeface="Wingdings 2" panose="05020102010507070707" pitchFamily="18" charset="2"/>
        <a:buChar char=""/>
        <a:defRPr sz="1800" kern="1200" baseline="0">
          <a:solidFill>
            <a:srgbClr val="7F508B"/>
          </a:solidFill>
          <a:latin typeface="Minion Pro" panose="02040503050306020203" pitchFamily="18" charset="0"/>
          <a:ea typeface="+mn-ea"/>
          <a:cs typeface="+mn-cs"/>
        </a:defRPr>
      </a:lvl1pPr>
      <a:lvl2pPr marL="630000" indent="-306000" algn="l" defTabSz="457200" rtl="0" eaLnBrk="1" latinLnBrk="0" hangingPunct="1">
        <a:spcBef>
          <a:spcPct val="20000"/>
        </a:spcBef>
        <a:spcAft>
          <a:spcPts val="600"/>
        </a:spcAft>
        <a:buClr>
          <a:srgbClr val="ADE67F"/>
        </a:buClr>
        <a:buSzPct val="92000"/>
        <a:buFont typeface="Wingdings 2" panose="05020102010507070707" pitchFamily="18" charset="2"/>
        <a:buChar char=""/>
        <a:defRPr sz="1600" kern="1200" baseline="0">
          <a:solidFill>
            <a:srgbClr val="7F508B"/>
          </a:solidFill>
          <a:latin typeface="Minion Pro" panose="02040503050306020203" pitchFamily="18" charset="0"/>
          <a:ea typeface="+mn-ea"/>
          <a:cs typeface="+mn-cs"/>
        </a:defRPr>
      </a:lvl2pPr>
      <a:lvl3pPr marL="900000" indent="-270000" algn="l" defTabSz="457200" rtl="0" eaLnBrk="1" latinLnBrk="0" hangingPunct="1">
        <a:spcBef>
          <a:spcPct val="20000"/>
        </a:spcBef>
        <a:spcAft>
          <a:spcPts val="600"/>
        </a:spcAft>
        <a:buClr>
          <a:srgbClr val="ADE67F"/>
        </a:buClr>
        <a:buSzPct val="92000"/>
        <a:buFont typeface="Wingdings 2" panose="05020102010507070707" pitchFamily="18" charset="2"/>
        <a:buChar char=""/>
        <a:defRPr sz="1400" kern="1200" baseline="0">
          <a:solidFill>
            <a:srgbClr val="7F508B"/>
          </a:solidFill>
          <a:latin typeface="Minion Pro" panose="02040503050306020203" pitchFamily="18" charset="0"/>
          <a:ea typeface="+mn-ea"/>
          <a:cs typeface="+mn-cs"/>
        </a:defRPr>
      </a:lvl3pPr>
      <a:lvl4pPr marL="1242000" indent="-234000" algn="l" defTabSz="457200" rtl="0" eaLnBrk="1" latinLnBrk="0" hangingPunct="1">
        <a:spcBef>
          <a:spcPct val="20000"/>
        </a:spcBef>
        <a:spcAft>
          <a:spcPts val="600"/>
        </a:spcAft>
        <a:buClr>
          <a:srgbClr val="ADE67F"/>
        </a:buClr>
        <a:buSzPct val="92000"/>
        <a:buFont typeface="Wingdings 2" panose="05020102010507070707" pitchFamily="18" charset="2"/>
        <a:buChar char=""/>
        <a:defRPr sz="1200" kern="1200" baseline="0">
          <a:solidFill>
            <a:srgbClr val="7F508B"/>
          </a:solidFill>
          <a:latin typeface="Minion Pro" panose="02040503050306020203" pitchFamily="18" charset="0"/>
          <a:ea typeface="+mn-ea"/>
          <a:cs typeface="+mn-cs"/>
        </a:defRPr>
      </a:lvl4pPr>
      <a:lvl5pPr marL="1602000" indent="-234000" algn="l" defTabSz="457200" rtl="0" eaLnBrk="1" latinLnBrk="0" hangingPunct="1">
        <a:spcBef>
          <a:spcPct val="20000"/>
        </a:spcBef>
        <a:spcAft>
          <a:spcPts val="600"/>
        </a:spcAft>
        <a:buClr>
          <a:srgbClr val="ADE67F"/>
        </a:buClr>
        <a:buSzPct val="92000"/>
        <a:buFont typeface="Wingdings 2" panose="05020102010507070707" pitchFamily="18" charset="2"/>
        <a:buChar char=""/>
        <a:defRPr sz="1200" kern="1200" baseline="0">
          <a:solidFill>
            <a:srgbClr val="7F508B"/>
          </a:solidFill>
          <a:latin typeface="Minion Pro" panose="02040503050306020203" pitchFamily="18"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B2DBFF-F7BA-4AB3-A00B-3C0510CFA1DA}"/>
              </a:ext>
            </a:extLst>
          </p:cNvPr>
          <p:cNvSpPr>
            <a:spLocks noGrp="1"/>
          </p:cNvSpPr>
          <p:nvPr>
            <p:ph type="ctrTitle"/>
          </p:nvPr>
        </p:nvSpPr>
        <p:spPr>
          <a:xfrm>
            <a:off x="525772" y="1408359"/>
            <a:ext cx="10993549" cy="1475013"/>
          </a:xfrm>
        </p:spPr>
        <p:txBody>
          <a:bodyPr/>
          <a:lstStyle/>
          <a:p>
            <a:pPr algn="ctr"/>
            <a:r>
              <a:rPr lang="fr-FR" dirty="0"/>
              <a:t>Présentation du système Management qualité</a:t>
            </a:r>
            <a:br>
              <a:rPr lang="fr-FR" dirty="0"/>
            </a:br>
            <a:r>
              <a:rPr lang="fr-FR" dirty="0" err="1"/>
              <a:t>nest</a:t>
            </a:r>
            <a:r>
              <a:rPr lang="fr-FR" dirty="0"/>
              <a:t> for all</a:t>
            </a:r>
          </a:p>
        </p:txBody>
      </p:sp>
      <p:pic>
        <p:nvPicPr>
          <p:cNvPr id="4" name="Picture 2">
            <a:extLst>
              <a:ext uri="{FF2B5EF4-FFF2-40B4-BE49-F238E27FC236}">
                <a16:creationId xmlns:a16="http://schemas.microsoft.com/office/drawing/2014/main" id="{061A94AC-1277-4485-B5D7-6815001C17E3}"/>
              </a:ext>
            </a:extLst>
          </p:cNvPr>
          <p:cNvPicPr>
            <a:picLocks noChangeAspect="1" noChangeArrowheads="1"/>
          </p:cNvPicPr>
          <p:nvPr/>
        </p:nvPicPr>
        <p:blipFill>
          <a:blip r:embed="rId2"/>
          <a:srcRect/>
          <a:stretch>
            <a:fillRect/>
          </a:stretch>
        </p:blipFill>
        <p:spPr bwMode="auto">
          <a:xfrm>
            <a:off x="3282141" y="3085766"/>
            <a:ext cx="5627717" cy="3301179"/>
          </a:xfrm>
          <a:prstGeom prst="rect">
            <a:avLst/>
          </a:prstGeom>
          <a:noFill/>
          <a:ln w="9525">
            <a:noFill/>
            <a:miter lim="800000"/>
            <a:headEnd/>
            <a:tailEnd/>
          </a:ln>
          <a:effectLst/>
        </p:spPr>
      </p:pic>
      <p:sp>
        <p:nvSpPr>
          <p:cNvPr id="3" name="ZoneTexte 2">
            <a:extLst>
              <a:ext uri="{FF2B5EF4-FFF2-40B4-BE49-F238E27FC236}">
                <a16:creationId xmlns:a16="http://schemas.microsoft.com/office/drawing/2014/main" id="{38FF246A-F7A9-4C1A-8B57-CA0148C3CAC8}"/>
              </a:ext>
            </a:extLst>
          </p:cNvPr>
          <p:cNvSpPr txBox="1"/>
          <p:nvPr/>
        </p:nvSpPr>
        <p:spPr>
          <a:xfrm>
            <a:off x="9130748" y="0"/>
            <a:ext cx="2610679" cy="461665"/>
          </a:xfrm>
          <a:prstGeom prst="rect">
            <a:avLst/>
          </a:prstGeom>
          <a:noFill/>
        </p:spPr>
        <p:txBody>
          <a:bodyPr wrap="square" rtlCol="0">
            <a:spAutoFit/>
          </a:bodyPr>
          <a:lstStyle/>
          <a:p>
            <a:pPr algn="r"/>
            <a:r>
              <a:rPr lang="fr-FR" sz="1200" dirty="0">
                <a:latin typeface="Minion Pro" panose="02040503050306020203"/>
              </a:rPr>
              <a:t>PM03-SI0001</a:t>
            </a:r>
          </a:p>
          <a:p>
            <a:pPr algn="r"/>
            <a:r>
              <a:rPr lang="fr-FR" sz="1200" dirty="0">
                <a:latin typeface="Minion Pro" panose="02040503050306020203"/>
              </a:rPr>
              <a:t>V2</a:t>
            </a:r>
          </a:p>
        </p:txBody>
      </p:sp>
    </p:spTree>
    <p:extLst>
      <p:ext uri="{BB962C8B-B14F-4D97-AF65-F5344CB8AC3E}">
        <p14:creationId xmlns:p14="http://schemas.microsoft.com/office/powerpoint/2010/main" val="3134170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a:xfrm>
            <a:off x="581192" y="702156"/>
            <a:ext cx="11029616" cy="1013800"/>
          </a:xfrm>
        </p:spPr>
        <p:txBody>
          <a:bodyPr>
            <a:normAutofit/>
          </a:bodyPr>
          <a:lstStyle/>
          <a:p>
            <a:r>
              <a:rPr lang="fr-FR" dirty="0"/>
              <a:t>Politique qualité</a:t>
            </a:r>
            <a:br>
              <a:rPr lang="fr-FR" dirty="0"/>
            </a:br>
            <a:r>
              <a:rPr lang="fr-FR" sz="2000" i="1" dirty="0"/>
              <a:t>L’engagement de la direction</a:t>
            </a:r>
            <a:endParaRPr lang="fr-FR" i="1" dirty="0"/>
          </a:p>
        </p:txBody>
      </p:sp>
      <p:sp>
        <p:nvSpPr>
          <p:cNvPr id="3" name="Espace réservé du contenu 2">
            <a:extLst>
              <a:ext uri="{FF2B5EF4-FFF2-40B4-BE49-F238E27FC236}">
                <a16:creationId xmlns:a16="http://schemas.microsoft.com/office/drawing/2014/main" id="{42DC1F4B-2E21-48E8-B6EF-F9248A380677}"/>
              </a:ext>
            </a:extLst>
          </p:cNvPr>
          <p:cNvSpPr>
            <a:spLocks noGrp="1"/>
          </p:cNvSpPr>
          <p:nvPr>
            <p:ph idx="1"/>
          </p:nvPr>
        </p:nvSpPr>
        <p:spPr>
          <a:xfrm>
            <a:off x="486065" y="1870452"/>
            <a:ext cx="11219869" cy="4843858"/>
          </a:xfrm>
        </p:spPr>
        <p:txBody>
          <a:bodyPr numCol="2">
            <a:normAutofit fontScale="92500" lnSpcReduction="20000"/>
          </a:bodyPr>
          <a:lstStyle/>
          <a:p>
            <a:pPr marL="0" indent="0">
              <a:buNone/>
            </a:pPr>
            <a:r>
              <a:rPr lang="fr-FR" sz="1400" dirty="0"/>
              <a:t>Depuis sa création en 2011, NEST FOR ALL a pour vocation d’offrir un suivi médical complet et de qualité aux femmes et aux enfants en Afrique de l’Ouest. Nos patients sont notre raison d’être et nos ressources humaines le moteur de notre succès, pour partager et entretenir avec nos partenaires l’amélioration de nos performances. </a:t>
            </a:r>
          </a:p>
          <a:p>
            <a:pPr marL="0" indent="0">
              <a:buNone/>
            </a:pPr>
            <a:r>
              <a:rPr lang="fr-FR" sz="1400" dirty="0"/>
              <a:t>C’est ainsi que dans le secteur très exigent de la Santé, NEST FOR ALL poursuit ses objectifs de satisfaction des besoins et exigences de ses patients, des exigences légales et réglementaires et celles de ses partenaires.</a:t>
            </a:r>
          </a:p>
          <a:p>
            <a:pPr marL="0" indent="0">
              <a:buNone/>
            </a:pPr>
            <a:r>
              <a:rPr lang="fr-FR" sz="1400" dirty="0"/>
              <a:t>Pour soutenir sa vision d’être une société de référence pour le suivi de la Femme et de l’Enfant en Afrique de l’Ouest, NEST FOR ALL s’engage dans une démarche d’amélioration continue, à travers la mise en place d’un système de management qualité afin de :</a:t>
            </a:r>
          </a:p>
          <a:p>
            <a:pPr lvl="0"/>
            <a:r>
              <a:rPr lang="fr-FR" sz="1400" dirty="0"/>
              <a:t>Apporter à nos patients les meilleurs soins possibles tout en assurant une prise en charge dans des conditions optimales de sécurité et de confort ;</a:t>
            </a:r>
          </a:p>
          <a:p>
            <a:pPr lvl="0"/>
            <a:r>
              <a:rPr lang="fr-FR" sz="1400" dirty="0"/>
              <a:t>Apporter aux patients le conseil et la prévention nécessaires lui permettant de préserver la santé et le bien-être de leurs familles ;</a:t>
            </a:r>
          </a:p>
          <a:p>
            <a:pPr lvl="0"/>
            <a:r>
              <a:rPr lang="fr-FR" sz="1400" dirty="0"/>
              <a:t>Améliorer l’écoute, la satisfaction des exigences et des attentes de nos patients et de leurs accompagnants ;</a:t>
            </a:r>
          </a:p>
          <a:p>
            <a:pPr lvl="0"/>
            <a:r>
              <a:rPr lang="fr-FR" sz="1400" dirty="0"/>
              <a:t>Optimiser l’organisation et atteindre les objectifs de performance de l’entreprise ;</a:t>
            </a:r>
          </a:p>
          <a:p>
            <a:pPr lvl="0"/>
            <a:r>
              <a:rPr lang="fr-FR" sz="1400" dirty="0"/>
              <a:t>Diminuer les risques inhérents à l’activité de soins pour garantir le plus haut niveau de sécurité à </a:t>
            </a:r>
            <a:r>
              <a:rPr lang="fr-FR" sz="1400"/>
              <a:t>nos patients et à notre personnel</a:t>
            </a:r>
            <a:r>
              <a:rPr lang="fr-FR" sz="1400" dirty="0"/>
              <a:t> ; et ce, dans une démarche apprenante, en construisant une gestion des risques axée sur la prévention ;</a:t>
            </a:r>
          </a:p>
          <a:p>
            <a:pPr lvl="0"/>
            <a:r>
              <a:rPr lang="fr-FR" sz="1400" dirty="0"/>
              <a:t>Créer une véritable dynamique dans l’évaluation et l’amélioration de nos pratiques professionnelles ;</a:t>
            </a:r>
          </a:p>
          <a:p>
            <a:pPr lvl="0"/>
            <a:r>
              <a:rPr lang="fr-FR" sz="1400" dirty="0"/>
              <a:t>Faire du retour d’expérience le socle de notre culture de qualité et de sécurité des soins ;</a:t>
            </a:r>
          </a:p>
          <a:p>
            <a:pPr lvl="0"/>
            <a:r>
              <a:rPr lang="fr-FR" sz="1400" dirty="0"/>
              <a:t>Offrir une qualité de travail et des conditions permettant au personnel de s’épanouir et de s’engager pour la santé et le bien-être des patients et d’exprimer au mieux ses compétences ;</a:t>
            </a:r>
          </a:p>
          <a:p>
            <a:pPr lvl="0"/>
            <a:r>
              <a:rPr lang="fr-FR" sz="1400" dirty="0"/>
              <a:t>Permettre le développement des compétences et l’évolution du personnel en favorisant la formation permanente ;</a:t>
            </a:r>
          </a:p>
          <a:p>
            <a:pPr lvl="0"/>
            <a:r>
              <a:rPr lang="fr-FR" sz="1400" dirty="0"/>
              <a:t>Etablir et entretenir la relation de confiance avec nos investisseurs et nos partenaires ;</a:t>
            </a:r>
          </a:p>
          <a:p>
            <a:pPr lvl="0"/>
            <a:r>
              <a:rPr lang="fr-FR" sz="1400" dirty="0"/>
              <a:t>Etablir et entretenir la relation de confiance avec nos fournisseurs et prestataires ;</a:t>
            </a:r>
          </a:p>
          <a:p>
            <a:pPr lvl="0"/>
            <a:r>
              <a:rPr lang="fr-FR" sz="1400" dirty="0"/>
              <a:t>Se conformer aux exigences légales et réglementaires, contractuelles ou autres identifiées.</a:t>
            </a:r>
          </a:p>
          <a:p>
            <a:pPr marL="0" indent="0">
              <a:buNone/>
            </a:pPr>
            <a:r>
              <a:rPr lang="fr-FR" sz="1400" dirty="0"/>
              <a:t>Gage d’une véritable culture d’établissement basée sur la recherche permanente du progrès, cette politique qualité doit être comprise, partagée et mise en œuvre au quotidien par tous afin de garantir son succès. NEST FOR ALL s’engage à promouvoir et développer avec toute l’équipe un système de management qualité soutenant notre dynamique d’excellence, gage de pérennité de notre entreprise. </a:t>
            </a:r>
          </a:p>
          <a:p>
            <a:pPr marL="0" indent="0">
              <a:buNone/>
            </a:pPr>
            <a:endParaRPr lang="fr-FR" sz="1400" dirty="0"/>
          </a:p>
          <a:p>
            <a:pPr marL="0" indent="0" algn="r">
              <a:buNone/>
            </a:pPr>
            <a:r>
              <a:rPr lang="fr-FR" sz="1400" dirty="0"/>
              <a:t>Khadidiatou Diop </a:t>
            </a:r>
            <a:r>
              <a:rPr lang="fr-FR" sz="1400" dirty="0" err="1"/>
              <a:t>Nakoulima</a:t>
            </a:r>
            <a:r>
              <a:rPr lang="fr-FR" sz="1400" dirty="0"/>
              <a:t>, Présidente</a:t>
            </a:r>
          </a:p>
        </p:txBody>
      </p:sp>
    </p:spTree>
    <p:extLst>
      <p:ext uri="{BB962C8B-B14F-4D97-AF65-F5344CB8AC3E}">
        <p14:creationId xmlns:p14="http://schemas.microsoft.com/office/powerpoint/2010/main" val="3886320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p:txBody>
          <a:bodyPr>
            <a:normAutofit/>
          </a:bodyPr>
          <a:lstStyle/>
          <a:p>
            <a:r>
              <a:rPr lang="fr-FR" dirty="0"/>
              <a:t>Domaine et Périmètre d’application</a:t>
            </a:r>
            <a:endParaRPr lang="fr-FR" i="1" dirty="0"/>
          </a:p>
        </p:txBody>
      </p:sp>
      <p:sp>
        <p:nvSpPr>
          <p:cNvPr id="3" name="Espace réservé du contenu 2">
            <a:extLst>
              <a:ext uri="{FF2B5EF4-FFF2-40B4-BE49-F238E27FC236}">
                <a16:creationId xmlns:a16="http://schemas.microsoft.com/office/drawing/2014/main" id="{42DC1F4B-2E21-48E8-B6EF-F9248A380677}"/>
              </a:ext>
            </a:extLst>
          </p:cNvPr>
          <p:cNvSpPr>
            <a:spLocks noGrp="1"/>
          </p:cNvSpPr>
          <p:nvPr>
            <p:ph idx="1"/>
          </p:nvPr>
        </p:nvSpPr>
        <p:spPr>
          <a:xfrm>
            <a:off x="581192" y="2336003"/>
            <a:ext cx="11029616" cy="4117806"/>
          </a:xfrm>
        </p:spPr>
        <p:txBody>
          <a:bodyPr>
            <a:normAutofit/>
          </a:bodyPr>
          <a:lstStyle/>
          <a:p>
            <a:pPr algn="just"/>
            <a:r>
              <a:rPr lang="fr-FR" dirty="0"/>
              <a:t> Domaine d’application : </a:t>
            </a:r>
            <a:r>
              <a:rPr lang="fr-FR" b="1" dirty="0"/>
              <a:t>Accueil et Orientation Patient, Consultations, Hospitalisations et Suivi    </a:t>
            </a:r>
          </a:p>
          <a:p>
            <a:pPr marL="0" indent="0" algn="just">
              <a:buNone/>
            </a:pPr>
            <a:endParaRPr lang="fr-FR" b="1" dirty="0"/>
          </a:p>
          <a:p>
            <a:pPr algn="just"/>
            <a:r>
              <a:rPr lang="fr-FR" dirty="0"/>
              <a:t>Exclusions : </a:t>
            </a:r>
            <a:r>
              <a:rPr lang="fr-FR" b="1" dirty="0"/>
              <a:t>Conception et Développement </a:t>
            </a:r>
            <a:r>
              <a:rPr lang="fr-FR" dirty="0"/>
              <a:t>(7.3). NEST FOR ALL n'a aucune activité de conception et de développement. Les exigences correspondant à ce chapitre ne sont donc non applicables.</a:t>
            </a:r>
          </a:p>
          <a:p>
            <a:pPr algn="just"/>
            <a:endParaRPr lang="fr-FR" dirty="0"/>
          </a:p>
        </p:txBody>
      </p:sp>
    </p:spTree>
    <p:extLst>
      <p:ext uri="{BB962C8B-B14F-4D97-AF65-F5344CB8AC3E}">
        <p14:creationId xmlns:p14="http://schemas.microsoft.com/office/powerpoint/2010/main" val="2933204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p:txBody>
          <a:bodyPr>
            <a:normAutofit/>
          </a:bodyPr>
          <a:lstStyle/>
          <a:p>
            <a:r>
              <a:rPr lang="fr-FR" dirty="0"/>
              <a:t>Cartographie des processus</a:t>
            </a:r>
            <a:endParaRPr lang="fr-FR" i="1" dirty="0"/>
          </a:p>
        </p:txBody>
      </p:sp>
      <p:graphicFrame>
        <p:nvGraphicFramePr>
          <p:cNvPr id="7" name="Tableau 6">
            <a:extLst>
              <a:ext uri="{FF2B5EF4-FFF2-40B4-BE49-F238E27FC236}">
                <a16:creationId xmlns:a16="http://schemas.microsoft.com/office/drawing/2014/main" id="{56207D97-6946-4D5A-ADA8-8259B5290A0F}"/>
              </a:ext>
            </a:extLst>
          </p:cNvPr>
          <p:cNvGraphicFramePr>
            <a:graphicFrameLocks noGrp="1"/>
          </p:cNvGraphicFramePr>
          <p:nvPr>
            <p:extLst>
              <p:ext uri="{D42A27DB-BD31-4B8C-83A1-F6EECF244321}">
                <p14:modId xmlns:p14="http://schemas.microsoft.com/office/powerpoint/2010/main" val="2171888141"/>
              </p:ext>
            </p:extLst>
          </p:nvPr>
        </p:nvGraphicFramePr>
        <p:xfrm>
          <a:off x="217332" y="1835743"/>
          <a:ext cx="11757336" cy="4954173"/>
        </p:xfrm>
        <a:graphic>
          <a:graphicData uri="http://schemas.openxmlformats.org/drawingml/2006/table">
            <a:tbl>
              <a:tblPr/>
              <a:tblGrid>
                <a:gridCol w="691608">
                  <a:extLst>
                    <a:ext uri="{9D8B030D-6E8A-4147-A177-3AD203B41FA5}">
                      <a16:colId xmlns:a16="http://schemas.microsoft.com/office/drawing/2014/main" val="2044862125"/>
                    </a:ext>
                  </a:extLst>
                </a:gridCol>
                <a:gridCol w="691608">
                  <a:extLst>
                    <a:ext uri="{9D8B030D-6E8A-4147-A177-3AD203B41FA5}">
                      <a16:colId xmlns:a16="http://schemas.microsoft.com/office/drawing/2014/main" val="339138449"/>
                    </a:ext>
                  </a:extLst>
                </a:gridCol>
                <a:gridCol w="691608">
                  <a:extLst>
                    <a:ext uri="{9D8B030D-6E8A-4147-A177-3AD203B41FA5}">
                      <a16:colId xmlns:a16="http://schemas.microsoft.com/office/drawing/2014/main" val="769987196"/>
                    </a:ext>
                  </a:extLst>
                </a:gridCol>
                <a:gridCol w="691608">
                  <a:extLst>
                    <a:ext uri="{9D8B030D-6E8A-4147-A177-3AD203B41FA5}">
                      <a16:colId xmlns:a16="http://schemas.microsoft.com/office/drawing/2014/main" val="707043381"/>
                    </a:ext>
                  </a:extLst>
                </a:gridCol>
                <a:gridCol w="691608">
                  <a:extLst>
                    <a:ext uri="{9D8B030D-6E8A-4147-A177-3AD203B41FA5}">
                      <a16:colId xmlns:a16="http://schemas.microsoft.com/office/drawing/2014/main" val="2893939594"/>
                    </a:ext>
                  </a:extLst>
                </a:gridCol>
                <a:gridCol w="691608">
                  <a:extLst>
                    <a:ext uri="{9D8B030D-6E8A-4147-A177-3AD203B41FA5}">
                      <a16:colId xmlns:a16="http://schemas.microsoft.com/office/drawing/2014/main" val="768342680"/>
                    </a:ext>
                  </a:extLst>
                </a:gridCol>
                <a:gridCol w="691608">
                  <a:extLst>
                    <a:ext uri="{9D8B030D-6E8A-4147-A177-3AD203B41FA5}">
                      <a16:colId xmlns:a16="http://schemas.microsoft.com/office/drawing/2014/main" val="4230805764"/>
                    </a:ext>
                  </a:extLst>
                </a:gridCol>
                <a:gridCol w="691608">
                  <a:extLst>
                    <a:ext uri="{9D8B030D-6E8A-4147-A177-3AD203B41FA5}">
                      <a16:colId xmlns:a16="http://schemas.microsoft.com/office/drawing/2014/main" val="435720204"/>
                    </a:ext>
                  </a:extLst>
                </a:gridCol>
                <a:gridCol w="691608">
                  <a:extLst>
                    <a:ext uri="{9D8B030D-6E8A-4147-A177-3AD203B41FA5}">
                      <a16:colId xmlns:a16="http://schemas.microsoft.com/office/drawing/2014/main" val="916791718"/>
                    </a:ext>
                  </a:extLst>
                </a:gridCol>
                <a:gridCol w="691608">
                  <a:extLst>
                    <a:ext uri="{9D8B030D-6E8A-4147-A177-3AD203B41FA5}">
                      <a16:colId xmlns:a16="http://schemas.microsoft.com/office/drawing/2014/main" val="3499499713"/>
                    </a:ext>
                  </a:extLst>
                </a:gridCol>
                <a:gridCol w="691608">
                  <a:extLst>
                    <a:ext uri="{9D8B030D-6E8A-4147-A177-3AD203B41FA5}">
                      <a16:colId xmlns:a16="http://schemas.microsoft.com/office/drawing/2014/main" val="2938028329"/>
                    </a:ext>
                  </a:extLst>
                </a:gridCol>
                <a:gridCol w="691608">
                  <a:extLst>
                    <a:ext uri="{9D8B030D-6E8A-4147-A177-3AD203B41FA5}">
                      <a16:colId xmlns:a16="http://schemas.microsoft.com/office/drawing/2014/main" val="1897596760"/>
                    </a:ext>
                  </a:extLst>
                </a:gridCol>
                <a:gridCol w="691608">
                  <a:extLst>
                    <a:ext uri="{9D8B030D-6E8A-4147-A177-3AD203B41FA5}">
                      <a16:colId xmlns:a16="http://schemas.microsoft.com/office/drawing/2014/main" val="3995242482"/>
                    </a:ext>
                  </a:extLst>
                </a:gridCol>
                <a:gridCol w="691608">
                  <a:extLst>
                    <a:ext uri="{9D8B030D-6E8A-4147-A177-3AD203B41FA5}">
                      <a16:colId xmlns:a16="http://schemas.microsoft.com/office/drawing/2014/main" val="3031998293"/>
                    </a:ext>
                  </a:extLst>
                </a:gridCol>
                <a:gridCol w="691608">
                  <a:extLst>
                    <a:ext uri="{9D8B030D-6E8A-4147-A177-3AD203B41FA5}">
                      <a16:colId xmlns:a16="http://schemas.microsoft.com/office/drawing/2014/main" val="3683800340"/>
                    </a:ext>
                  </a:extLst>
                </a:gridCol>
                <a:gridCol w="691608">
                  <a:extLst>
                    <a:ext uri="{9D8B030D-6E8A-4147-A177-3AD203B41FA5}">
                      <a16:colId xmlns:a16="http://schemas.microsoft.com/office/drawing/2014/main" val="2878255556"/>
                    </a:ext>
                  </a:extLst>
                </a:gridCol>
                <a:gridCol w="691608">
                  <a:extLst>
                    <a:ext uri="{9D8B030D-6E8A-4147-A177-3AD203B41FA5}">
                      <a16:colId xmlns:a16="http://schemas.microsoft.com/office/drawing/2014/main" val="1996768350"/>
                    </a:ext>
                  </a:extLst>
                </a:gridCol>
              </a:tblGrid>
              <a:tr h="200008">
                <a:tc gridSpan="17">
                  <a:txBody>
                    <a:bodyPr/>
                    <a:lstStyle/>
                    <a:p>
                      <a:pPr algn="l" fontAlgn="ctr"/>
                      <a:r>
                        <a:rPr lang="fr-FR" sz="1200" b="1" i="0" u="none" strike="noStrike">
                          <a:solidFill>
                            <a:srgbClr val="403151"/>
                          </a:solidFill>
                          <a:effectLst/>
                          <a:latin typeface="Calibri" panose="020F0502020204030204" pitchFamily="34" charset="0"/>
                        </a:rPr>
                        <a:t>Processus Management</a:t>
                      </a:r>
                    </a:p>
                  </a:txBody>
                  <a:tcPr marL="4464" marR="4464" marT="4464" marB="0" anchor="ctr">
                    <a:lnL w="6350" cap="flat" cmpd="sng" algn="ctr">
                      <a:solidFill>
                        <a:srgbClr val="58931D"/>
                      </a:solidFill>
                      <a:prstDash val="solid"/>
                      <a:round/>
                      <a:headEnd type="none" w="med" len="med"/>
                      <a:tailEnd type="none" w="med" len="med"/>
                    </a:lnL>
                    <a:lnR w="6350" cap="flat" cmpd="sng" algn="ctr">
                      <a:solidFill>
                        <a:srgbClr val="58931D"/>
                      </a:solidFill>
                      <a:prstDash val="solid"/>
                      <a:round/>
                      <a:headEnd type="none" w="med" len="med"/>
                      <a:tailEnd type="none" w="med" len="med"/>
                    </a:lnR>
                    <a:lnT w="6350" cap="flat" cmpd="sng" algn="ctr">
                      <a:solidFill>
                        <a:srgbClr val="58931D"/>
                      </a:solidFill>
                      <a:prstDash val="solid"/>
                      <a:round/>
                      <a:headEnd type="none" w="med" len="med"/>
                      <a:tailEnd type="none" w="med" len="med"/>
                    </a:lnT>
                    <a:lnB w="6350" cap="flat" cmpd="sng" algn="ctr">
                      <a:solidFill>
                        <a:srgbClr val="58931D"/>
                      </a:solidFill>
                      <a:prstDash val="solid"/>
                      <a:round/>
                      <a:headEnd type="none" w="med" len="med"/>
                      <a:tailEnd type="none" w="med" len="med"/>
                    </a:lnB>
                    <a:solidFill>
                      <a:srgbClr val="9FDF5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271302627"/>
                  </a:ext>
                </a:extLst>
              </a:tr>
              <a:tr h="200008">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722568157"/>
                  </a:ext>
                </a:extLst>
              </a:tr>
              <a:tr h="200008">
                <a:tc rowSpan="2" gridSpan="2">
                  <a:txBody>
                    <a:bodyPr/>
                    <a:lstStyle/>
                    <a:p>
                      <a:pPr algn="ctr" fontAlgn="ctr"/>
                      <a:r>
                        <a:rPr lang="fr-FR" sz="1200" b="1" i="0" u="none" strike="noStrike">
                          <a:solidFill>
                            <a:srgbClr val="FFFFFF"/>
                          </a:solidFill>
                          <a:effectLst/>
                          <a:latin typeface="Calibri" panose="020F0502020204030204" pitchFamily="34" charset="0"/>
                        </a:rPr>
                        <a:t>Gouvernance et management des performances</a:t>
                      </a:r>
                    </a:p>
                  </a:txBody>
                  <a:tcPr marL="4464" marR="4464" marT="4464" marB="0" anchor="ctr">
                    <a:lnL w="6350" cap="flat" cmpd="sng" algn="ctr">
                      <a:solidFill>
                        <a:srgbClr val="8064A2"/>
                      </a:solidFill>
                      <a:prstDash val="solid"/>
                      <a:round/>
                      <a:headEnd type="none" w="med" len="med"/>
                      <a:tailEnd type="none" w="med" len="med"/>
                    </a:lnL>
                    <a:lnR w="6350" cap="flat" cmpd="sng" algn="ctr">
                      <a:solidFill>
                        <a:srgbClr val="8064A2"/>
                      </a:solidFill>
                      <a:prstDash val="solid"/>
                      <a:round/>
                      <a:headEnd type="none" w="med" len="med"/>
                      <a:tailEnd type="none" w="med" len="med"/>
                    </a:lnR>
                    <a:lnT w="6350" cap="flat" cmpd="sng" algn="ctr">
                      <a:solidFill>
                        <a:srgbClr val="8064A2"/>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60497A"/>
                    </a:solidFill>
                  </a:tcPr>
                </a:tc>
                <a:tc rowSpan="2" h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8064A2"/>
                      </a:solidFill>
                      <a:prstDash val="solid"/>
                      <a:round/>
                      <a:headEnd type="none" w="med" len="med"/>
                      <a:tailEnd type="none" w="med" len="med"/>
                    </a:lnL>
                    <a:lnR w="6350" cap="flat" cmpd="sng" algn="ctr">
                      <a:solidFill>
                        <a:srgbClr val="8064A2"/>
                      </a:solidFill>
                      <a:prstDash val="solid"/>
                      <a:round/>
                      <a:headEnd type="none" w="med" len="med"/>
                      <a:tailEnd type="none" w="med" len="med"/>
                    </a:lnR>
                    <a:lnT>
                      <a:noFill/>
                    </a:lnT>
                    <a:lnB>
                      <a:noFill/>
                    </a:lnB>
                    <a:solidFill>
                      <a:srgbClr val="FFFFFF"/>
                    </a:solidFill>
                  </a:tcPr>
                </a:tc>
                <a:tc rowSpan="2" gridSpan="2">
                  <a:txBody>
                    <a:bodyPr/>
                    <a:lstStyle/>
                    <a:p>
                      <a:pPr algn="ctr" fontAlgn="ctr"/>
                      <a:r>
                        <a:rPr lang="fr-FR" sz="1200" b="1" i="0" u="none" strike="noStrike">
                          <a:solidFill>
                            <a:srgbClr val="FFFFFF"/>
                          </a:solidFill>
                          <a:effectLst/>
                          <a:latin typeface="Calibri" panose="020F0502020204030204" pitchFamily="34" charset="0"/>
                        </a:rPr>
                        <a:t>Marketing et communication</a:t>
                      </a:r>
                    </a:p>
                  </a:txBody>
                  <a:tcPr marL="4464" marR="4464" marT="4464" marB="0" anchor="ctr">
                    <a:lnL w="6350" cap="flat" cmpd="sng" algn="ctr">
                      <a:solidFill>
                        <a:srgbClr val="8064A2"/>
                      </a:solidFill>
                      <a:prstDash val="solid"/>
                      <a:round/>
                      <a:headEnd type="none" w="med" len="med"/>
                      <a:tailEnd type="none" w="med" len="med"/>
                    </a:lnL>
                    <a:lnR w="6350" cap="flat" cmpd="sng" algn="ctr">
                      <a:solidFill>
                        <a:srgbClr val="8064A2"/>
                      </a:solidFill>
                      <a:prstDash val="solid"/>
                      <a:round/>
                      <a:headEnd type="none" w="med" len="med"/>
                      <a:tailEnd type="none" w="med" len="med"/>
                    </a:lnR>
                    <a:lnT w="6350" cap="flat" cmpd="sng" algn="ctr">
                      <a:solidFill>
                        <a:srgbClr val="8064A2"/>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60497A"/>
                    </a:solidFill>
                  </a:tcPr>
                </a:tc>
                <a:tc rowSpan="2" h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8064A2"/>
                      </a:solidFill>
                      <a:prstDash val="solid"/>
                      <a:round/>
                      <a:headEnd type="none" w="med" len="med"/>
                      <a:tailEnd type="none" w="med" len="med"/>
                    </a:lnL>
                    <a:lnR w="6350" cap="flat" cmpd="sng" algn="ctr">
                      <a:solidFill>
                        <a:srgbClr val="8064A2"/>
                      </a:solidFill>
                      <a:prstDash val="solid"/>
                      <a:round/>
                      <a:headEnd type="none" w="med" len="med"/>
                      <a:tailEnd type="none" w="med" len="med"/>
                    </a:lnR>
                    <a:lnT>
                      <a:noFill/>
                    </a:lnT>
                    <a:lnB>
                      <a:noFill/>
                    </a:lnB>
                    <a:solidFill>
                      <a:srgbClr val="FFFFFF"/>
                    </a:solidFill>
                  </a:tcPr>
                </a:tc>
                <a:tc rowSpan="2" gridSpan="2">
                  <a:txBody>
                    <a:bodyPr/>
                    <a:lstStyle/>
                    <a:p>
                      <a:pPr algn="ctr" fontAlgn="ctr"/>
                      <a:r>
                        <a:rPr lang="fr-FR" sz="1200" b="1" i="0" u="none" strike="noStrike">
                          <a:solidFill>
                            <a:srgbClr val="FFFFFF"/>
                          </a:solidFill>
                          <a:effectLst/>
                          <a:latin typeface="Calibri" panose="020F0502020204030204" pitchFamily="34" charset="0"/>
                        </a:rPr>
                        <a:t>Organisation du SMQ et amélioration continue</a:t>
                      </a:r>
                    </a:p>
                  </a:txBody>
                  <a:tcPr marL="4464" marR="4464" marT="4464" marB="0" anchor="ctr">
                    <a:lnL w="6350" cap="flat" cmpd="sng" algn="ctr">
                      <a:solidFill>
                        <a:srgbClr val="8064A2"/>
                      </a:solidFill>
                      <a:prstDash val="solid"/>
                      <a:round/>
                      <a:headEnd type="none" w="med" len="med"/>
                      <a:tailEnd type="none" w="med" len="med"/>
                    </a:lnL>
                    <a:lnR w="6350" cap="flat" cmpd="sng" algn="ctr">
                      <a:solidFill>
                        <a:srgbClr val="8064A2"/>
                      </a:solidFill>
                      <a:prstDash val="solid"/>
                      <a:round/>
                      <a:headEnd type="none" w="med" len="med"/>
                      <a:tailEnd type="none" w="med" len="med"/>
                    </a:lnR>
                    <a:lnT w="6350" cap="flat" cmpd="sng" algn="ctr">
                      <a:solidFill>
                        <a:srgbClr val="8064A2"/>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60497A"/>
                    </a:solidFill>
                  </a:tcPr>
                </a:tc>
                <a:tc rowSpan="2" h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8064A2"/>
                      </a:solidFill>
                      <a:prstDash val="solid"/>
                      <a:round/>
                      <a:headEnd type="none" w="med" len="med"/>
                      <a:tailEnd type="none" w="med" len="med"/>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extLst>
                  <a:ext uri="{0D108BD9-81ED-4DB2-BD59-A6C34878D82A}">
                    <a16:rowId xmlns:a16="http://schemas.microsoft.com/office/drawing/2014/main" val="1170037899"/>
                  </a:ext>
                </a:extLst>
              </a:tr>
              <a:tr h="390484">
                <a:tc gridSpan="2" vMerge="1">
                  <a:txBody>
                    <a:bodyPr/>
                    <a:lstStyle/>
                    <a:p>
                      <a:endParaRPr lang="fr-FR"/>
                    </a:p>
                  </a:txBody>
                  <a:tcPr/>
                </a:tc>
                <a:tc hMerge="1" v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8064A2"/>
                      </a:solidFill>
                      <a:prstDash val="solid"/>
                      <a:round/>
                      <a:headEnd type="none" w="med" len="med"/>
                      <a:tailEnd type="none" w="med" len="med"/>
                    </a:lnL>
                    <a:lnR w="6350" cap="flat" cmpd="sng" algn="ctr">
                      <a:solidFill>
                        <a:srgbClr val="8064A2"/>
                      </a:solidFill>
                      <a:prstDash val="solid"/>
                      <a:round/>
                      <a:headEnd type="none" w="med" len="med"/>
                      <a:tailEnd type="none" w="med" len="med"/>
                    </a:lnR>
                    <a:lnT>
                      <a:noFill/>
                    </a:lnT>
                    <a:lnB>
                      <a:noFill/>
                    </a:lnB>
                    <a:solidFill>
                      <a:srgbClr val="FFFFFF"/>
                    </a:solidFill>
                  </a:tcPr>
                </a:tc>
                <a:tc gridSpan="2" vMerge="1">
                  <a:txBody>
                    <a:bodyPr/>
                    <a:lstStyle/>
                    <a:p>
                      <a:endParaRPr lang="fr-FR"/>
                    </a:p>
                  </a:txBody>
                  <a:tcPr/>
                </a:tc>
                <a:tc hMerge="1" v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8064A2"/>
                      </a:solidFill>
                      <a:prstDash val="solid"/>
                      <a:round/>
                      <a:headEnd type="none" w="med" len="med"/>
                      <a:tailEnd type="none" w="med" len="med"/>
                    </a:lnL>
                    <a:lnR w="6350" cap="flat" cmpd="sng" algn="ctr">
                      <a:solidFill>
                        <a:srgbClr val="8064A2"/>
                      </a:solidFill>
                      <a:prstDash val="solid"/>
                      <a:round/>
                      <a:headEnd type="none" w="med" len="med"/>
                      <a:tailEnd type="none" w="med" len="med"/>
                    </a:lnR>
                    <a:lnT>
                      <a:noFill/>
                    </a:lnT>
                    <a:lnB>
                      <a:noFill/>
                    </a:lnB>
                    <a:solidFill>
                      <a:srgbClr val="FFFFFF"/>
                    </a:solidFill>
                  </a:tcPr>
                </a:tc>
                <a:tc gridSpan="2" vMerge="1">
                  <a:txBody>
                    <a:bodyPr/>
                    <a:lstStyle/>
                    <a:p>
                      <a:endParaRPr lang="fr-FR"/>
                    </a:p>
                  </a:txBody>
                  <a:tcPr/>
                </a:tc>
                <a:tc hMerge="1" v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8064A2"/>
                      </a:solidFill>
                      <a:prstDash val="solid"/>
                      <a:round/>
                      <a:headEnd type="none" w="med" len="med"/>
                      <a:tailEnd type="none" w="med" len="med"/>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extLst>
                  <a:ext uri="{0D108BD9-81ED-4DB2-BD59-A6C34878D82A}">
                    <a16:rowId xmlns:a16="http://schemas.microsoft.com/office/drawing/2014/main" val="4191522841"/>
                  </a:ext>
                </a:extLst>
              </a:tr>
              <a:tr h="200008">
                <a:tc>
                  <a:txBody>
                    <a:bodyPr/>
                    <a:lstStyle/>
                    <a:p>
                      <a:pPr algn="ctr" fontAlgn="ctr"/>
                      <a:r>
                        <a:rPr lang="fr-FR" sz="1200" b="0" i="0" u="none" strike="noStrike">
                          <a:solidFill>
                            <a:srgbClr val="403151"/>
                          </a:solidFill>
                          <a:effectLst/>
                          <a:latin typeface="Calibri" panose="020F0502020204030204" pitchFamily="34" charset="0"/>
                        </a:rPr>
                        <a:t>Pilote</a:t>
                      </a:r>
                    </a:p>
                  </a:txBody>
                  <a:tcPr marL="4464" marR="4464" marT="4464" marB="0" anchor="ctr">
                    <a:lnL>
                      <a:noFill/>
                    </a:lnL>
                    <a:lnR>
                      <a:noFill/>
                    </a:lnR>
                    <a:lnT w="6350" cap="flat" cmpd="sng" algn="ctr">
                      <a:solidFill>
                        <a:srgbClr val="8064A2"/>
                      </a:solidFill>
                      <a:prstDash val="solid"/>
                      <a:round/>
                      <a:headEnd type="none" w="med" len="med"/>
                      <a:tailEnd type="none" w="med" len="med"/>
                    </a:lnT>
                    <a:lnB>
                      <a:noFill/>
                    </a:lnB>
                    <a:solidFill>
                      <a:srgbClr val="FFFFFF"/>
                    </a:solidFill>
                  </a:tcPr>
                </a:tc>
                <a:tc>
                  <a:txBody>
                    <a:bodyPr/>
                    <a:lstStyle/>
                    <a:p>
                      <a:pPr algn="ctr" fontAlgn="ctr"/>
                      <a:r>
                        <a:rPr lang="fr-FR" sz="1200" b="0" i="0" u="none" strike="noStrike" dirty="0">
                          <a:solidFill>
                            <a:srgbClr val="403151"/>
                          </a:solidFill>
                          <a:effectLst/>
                          <a:latin typeface="Calibri" panose="020F0502020204030204" pitchFamily="34" charset="0"/>
                        </a:rPr>
                        <a:t>Khady</a:t>
                      </a:r>
                    </a:p>
                  </a:txBody>
                  <a:tcPr marL="4464" marR="4464" marT="4464" marB="0" anchor="ctr">
                    <a:lnL>
                      <a:noFill/>
                    </a:lnL>
                    <a:lnR>
                      <a:noFill/>
                    </a:lnR>
                    <a:lnT w="6350" cap="flat" cmpd="sng" algn="ctr">
                      <a:solidFill>
                        <a:srgbClr val="8064A2"/>
                      </a:solidFill>
                      <a:prstDash val="solid"/>
                      <a:round/>
                      <a:headEnd type="none" w="med" len="med"/>
                      <a:tailEnd type="none" w="med" len="med"/>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 </a:t>
                      </a:r>
                    </a:p>
                  </a:txBody>
                  <a:tcPr marL="4464" marR="4464" marT="4464" marB="0" anchor="ctr">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Pilote</a:t>
                      </a:r>
                    </a:p>
                  </a:txBody>
                  <a:tcPr marL="4464" marR="4464" marT="4464" marB="0" anchor="ctr">
                    <a:lnL>
                      <a:noFill/>
                    </a:lnL>
                    <a:lnR>
                      <a:noFill/>
                    </a:lnR>
                    <a:lnT w="6350" cap="flat" cmpd="sng" algn="ctr">
                      <a:solidFill>
                        <a:srgbClr val="8064A2"/>
                      </a:solidFill>
                      <a:prstDash val="solid"/>
                      <a:round/>
                      <a:headEnd type="none" w="med" len="med"/>
                      <a:tailEnd type="none" w="med" len="med"/>
                    </a:lnT>
                    <a:lnB>
                      <a:noFill/>
                    </a:lnB>
                    <a:solidFill>
                      <a:srgbClr val="FFFFFF"/>
                    </a:solidFill>
                  </a:tcPr>
                </a:tc>
                <a:tc>
                  <a:txBody>
                    <a:bodyPr/>
                    <a:lstStyle/>
                    <a:p>
                      <a:pPr algn="ctr" fontAlgn="ctr"/>
                      <a:r>
                        <a:rPr lang="fr-FR" sz="1200" b="0" i="0" u="none" strike="noStrike" dirty="0" err="1">
                          <a:solidFill>
                            <a:srgbClr val="403151"/>
                          </a:solidFill>
                          <a:effectLst/>
                          <a:latin typeface="Calibri" panose="020F0502020204030204" pitchFamily="34" charset="0"/>
                        </a:rPr>
                        <a:t>Khadi</a:t>
                      </a:r>
                      <a:r>
                        <a:rPr lang="fr-FR" sz="1200" b="0" i="0" u="none" strike="noStrike" dirty="0">
                          <a:solidFill>
                            <a:srgbClr val="403151"/>
                          </a:solidFill>
                          <a:effectLst/>
                          <a:latin typeface="Calibri" panose="020F0502020204030204" pitchFamily="34" charset="0"/>
                        </a:rPr>
                        <a:t> T.</a:t>
                      </a:r>
                    </a:p>
                  </a:txBody>
                  <a:tcPr marL="4464" marR="4464" marT="4464" marB="0" anchor="ctr">
                    <a:lnL>
                      <a:noFill/>
                    </a:lnL>
                    <a:lnR>
                      <a:noFill/>
                    </a:lnR>
                    <a:lnT w="6350" cap="flat" cmpd="sng" algn="ctr">
                      <a:solidFill>
                        <a:srgbClr val="8064A2"/>
                      </a:solidFill>
                      <a:prstDash val="solid"/>
                      <a:round/>
                      <a:headEnd type="none" w="med" len="med"/>
                      <a:tailEnd type="none" w="med" len="med"/>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 </a:t>
                      </a:r>
                    </a:p>
                  </a:txBody>
                  <a:tcPr marL="4464" marR="4464" marT="4464" marB="0" anchor="ctr">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Pilote</a:t>
                      </a:r>
                    </a:p>
                  </a:txBody>
                  <a:tcPr marL="4464" marR="4464" marT="4464" marB="0" anchor="ctr">
                    <a:lnL>
                      <a:noFill/>
                    </a:lnL>
                    <a:lnR>
                      <a:noFill/>
                    </a:lnR>
                    <a:lnT w="6350" cap="flat" cmpd="sng" algn="ctr">
                      <a:solidFill>
                        <a:srgbClr val="8064A2"/>
                      </a:solidFill>
                      <a:prstDash val="solid"/>
                      <a:round/>
                      <a:headEnd type="none" w="med" len="med"/>
                      <a:tailEnd type="none" w="med" len="med"/>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Lauriane</a:t>
                      </a:r>
                    </a:p>
                  </a:txBody>
                  <a:tcPr marL="4464" marR="4464" marT="4464" marB="0" anchor="ctr">
                    <a:lnL>
                      <a:noFill/>
                    </a:lnL>
                    <a:lnR>
                      <a:noFill/>
                    </a:lnR>
                    <a:lnT w="6350" cap="flat" cmpd="sng" algn="ctr">
                      <a:solidFill>
                        <a:srgbClr val="8064A2"/>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extLst>
                  <a:ext uri="{0D108BD9-81ED-4DB2-BD59-A6C34878D82A}">
                    <a16:rowId xmlns:a16="http://schemas.microsoft.com/office/drawing/2014/main" val="2872096308"/>
                  </a:ext>
                </a:extLst>
              </a:tr>
              <a:tr h="200008">
                <a:tc>
                  <a:txBody>
                    <a:bodyPr/>
                    <a:lstStyle/>
                    <a:p>
                      <a:pPr algn="ctr" fontAlgn="ctr"/>
                      <a:r>
                        <a:rPr lang="fr-FR" sz="1200" b="0" i="0" u="none" strike="noStrike">
                          <a:solidFill>
                            <a:srgbClr val="403151"/>
                          </a:solidFill>
                          <a:effectLst/>
                          <a:latin typeface="Calibri" panose="020F0502020204030204" pitchFamily="34" charset="0"/>
                        </a:rPr>
                        <a:t>Copilote</a:t>
                      </a:r>
                    </a:p>
                  </a:txBody>
                  <a:tcPr marL="4464" marR="4464" marT="4464" marB="0" anchor="ctr">
                    <a:lnL>
                      <a:noFill/>
                    </a:lnL>
                    <a:lnR>
                      <a:noFill/>
                    </a:lnR>
                    <a:lnT>
                      <a:noFill/>
                    </a:lnT>
                    <a:lnB>
                      <a:noFill/>
                    </a:lnB>
                    <a:solidFill>
                      <a:srgbClr val="FFFFFF"/>
                    </a:solidFill>
                  </a:tcPr>
                </a:tc>
                <a:tc>
                  <a:txBody>
                    <a:bodyPr/>
                    <a:lstStyle/>
                    <a:p>
                      <a:pPr algn="ctr" fontAlgn="ctr"/>
                      <a:r>
                        <a:rPr lang="fr-FR" sz="1200" b="0" i="0" u="none" strike="noStrike" dirty="0">
                          <a:solidFill>
                            <a:srgbClr val="403151"/>
                          </a:solidFill>
                          <a:effectLst/>
                          <a:latin typeface="Calibri" panose="020F0502020204030204" pitchFamily="34" charset="0"/>
                        </a:rPr>
                        <a:t>Lauriane</a:t>
                      </a:r>
                    </a:p>
                  </a:txBody>
                  <a:tcPr marL="4464" marR="4464" marT="4464" marB="0" anchor="ctr">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 </a:t>
                      </a:r>
                    </a:p>
                  </a:txBody>
                  <a:tcPr marL="4464" marR="4464" marT="4464" marB="0" anchor="ctr">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Copilote</a:t>
                      </a:r>
                    </a:p>
                  </a:txBody>
                  <a:tcPr marL="4464" marR="4464" marT="4464" marB="0" anchor="ctr">
                    <a:lnL>
                      <a:noFill/>
                    </a:lnL>
                    <a:lnR>
                      <a:noFill/>
                    </a:lnR>
                    <a:lnT>
                      <a:noFill/>
                    </a:lnT>
                    <a:lnB>
                      <a:noFill/>
                    </a:lnB>
                    <a:solidFill>
                      <a:srgbClr val="FFFFFF"/>
                    </a:solidFill>
                  </a:tcPr>
                </a:tc>
                <a:tc>
                  <a:txBody>
                    <a:bodyPr/>
                    <a:lstStyle/>
                    <a:p>
                      <a:pPr algn="ctr" fontAlgn="ctr"/>
                      <a:r>
                        <a:rPr lang="fr-FR" sz="1200" b="0" i="0" u="none" strike="noStrike" dirty="0">
                          <a:solidFill>
                            <a:srgbClr val="403151"/>
                          </a:solidFill>
                          <a:effectLst/>
                          <a:latin typeface="Calibri" panose="020F0502020204030204" pitchFamily="34" charset="0"/>
                        </a:rPr>
                        <a:t>Khady</a:t>
                      </a:r>
                    </a:p>
                  </a:txBody>
                  <a:tcPr marL="4464" marR="4464" marT="4464" marB="0" anchor="ctr">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 </a:t>
                      </a:r>
                    </a:p>
                  </a:txBody>
                  <a:tcPr marL="4464" marR="4464" marT="4464" marB="0" anchor="ctr">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 </a:t>
                      </a:r>
                    </a:p>
                  </a:txBody>
                  <a:tcPr marL="4464" marR="4464" marT="4464" marB="0" anchor="ctr">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 </a:t>
                      </a:r>
                    </a:p>
                  </a:txBody>
                  <a:tcPr marL="4464" marR="4464" marT="4464" marB="0" anchor="ctr">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extLst>
                  <a:ext uri="{0D108BD9-81ED-4DB2-BD59-A6C34878D82A}">
                    <a16:rowId xmlns:a16="http://schemas.microsoft.com/office/drawing/2014/main" val="1927683448"/>
                  </a:ext>
                </a:extLst>
              </a:tr>
              <a:tr h="200008">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extLst>
                  <a:ext uri="{0D108BD9-81ED-4DB2-BD59-A6C34878D82A}">
                    <a16:rowId xmlns:a16="http://schemas.microsoft.com/office/drawing/2014/main" val="1470660534"/>
                  </a:ext>
                </a:extLst>
              </a:tr>
              <a:tr h="200008">
                <a:tc gridSpan="17">
                  <a:txBody>
                    <a:bodyPr/>
                    <a:lstStyle/>
                    <a:p>
                      <a:pPr algn="l" fontAlgn="ctr"/>
                      <a:r>
                        <a:rPr lang="fr-FR" sz="1200" b="1" i="0" u="none" strike="noStrike">
                          <a:solidFill>
                            <a:srgbClr val="403151"/>
                          </a:solidFill>
                          <a:effectLst/>
                          <a:latin typeface="Calibri" panose="020F0502020204030204" pitchFamily="34" charset="0"/>
                        </a:rPr>
                        <a:t>Processus Opérationnels</a:t>
                      </a:r>
                    </a:p>
                  </a:txBody>
                  <a:tcPr marL="4464" marR="4464" marT="4464" marB="0" anchor="ctr">
                    <a:lnL w="6350" cap="flat" cmpd="sng" algn="ctr">
                      <a:solidFill>
                        <a:srgbClr val="58931D"/>
                      </a:solidFill>
                      <a:prstDash val="solid"/>
                      <a:round/>
                      <a:headEnd type="none" w="med" len="med"/>
                      <a:tailEnd type="none" w="med" len="med"/>
                    </a:lnL>
                    <a:lnR w="6350" cap="flat" cmpd="sng" algn="ctr">
                      <a:solidFill>
                        <a:srgbClr val="58931D"/>
                      </a:solidFill>
                      <a:prstDash val="solid"/>
                      <a:round/>
                      <a:headEnd type="none" w="med" len="med"/>
                      <a:tailEnd type="none" w="med" len="med"/>
                    </a:lnR>
                    <a:lnT w="6350" cap="flat" cmpd="sng" algn="ctr">
                      <a:solidFill>
                        <a:srgbClr val="58931D"/>
                      </a:solidFill>
                      <a:prstDash val="solid"/>
                      <a:round/>
                      <a:headEnd type="none" w="med" len="med"/>
                      <a:tailEnd type="none" w="med" len="med"/>
                    </a:lnT>
                    <a:lnB w="6350" cap="flat" cmpd="sng" algn="ctr">
                      <a:solidFill>
                        <a:srgbClr val="58931D"/>
                      </a:solidFill>
                      <a:prstDash val="solid"/>
                      <a:round/>
                      <a:headEnd type="none" w="med" len="med"/>
                      <a:tailEnd type="none" w="med" len="med"/>
                    </a:lnB>
                    <a:solidFill>
                      <a:srgbClr val="9FDF5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659187528"/>
                  </a:ext>
                </a:extLst>
              </a:tr>
              <a:tr h="200008">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403151"/>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403151"/>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403151"/>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403151"/>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403151"/>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403151"/>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403151"/>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403151"/>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403151"/>
                      </a:solidFill>
                      <a:prstDash val="dot"/>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403151"/>
                      </a:solidFill>
                      <a:prstDash val="dot"/>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403151"/>
                      </a:solidFill>
                      <a:prstDash val="dot"/>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403151"/>
                      </a:solidFill>
                      <a:prstDash val="dot"/>
                      <a:round/>
                      <a:headEnd type="none" w="med" len="med"/>
                      <a:tailEnd type="none" w="med" len="med"/>
                    </a:lnB>
                    <a:solidFill>
                      <a:srgbClr val="FFFFFF"/>
                    </a:solidFill>
                  </a:tcPr>
                </a:tc>
                <a:extLst>
                  <a:ext uri="{0D108BD9-81ED-4DB2-BD59-A6C34878D82A}">
                    <a16:rowId xmlns:a16="http://schemas.microsoft.com/office/drawing/2014/main" val="3616611825"/>
                  </a:ext>
                </a:extLst>
              </a:tr>
              <a:tr h="200008">
                <a:tc rowSpan="2" gridSpan="2">
                  <a:txBody>
                    <a:bodyPr/>
                    <a:lstStyle/>
                    <a:p>
                      <a:pPr algn="ctr" fontAlgn="ctr"/>
                      <a:r>
                        <a:rPr lang="fr-FR" sz="1200" b="1" i="0" u="none" strike="noStrike">
                          <a:solidFill>
                            <a:srgbClr val="FFFFFF"/>
                          </a:solidFill>
                          <a:effectLst/>
                          <a:latin typeface="Calibri" panose="020F0502020204030204" pitchFamily="34" charset="0"/>
                        </a:rPr>
                        <a:t>Accueil et orientation</a:t>
                      </a:r>
                    </a:p>
                  </a:txBody>
                  <a:tcPr marL="4464" marR="4464" marT="4464" marB="0" anchor="ctr">
                    <a:lnL w="6350" cap="flat" cmpd="sng" algn="ctr">
                      <a:solidFill>
                        <a:srgbClr val="403151"/>
                      </a:solidFill>
                      <a:prstDash val="solid"/>
                      <a:round/>
                      <a:headEnd type="none" w="med" len="med"/>
                      <a:tailEnd type="none" w="med" len="med"/>
                    </a:lnL>
                    <a:lnR w="6350" cap="flat" cmpd="sng" algn="ctr">
                      <a:solidFill>
                        <a:srgbClr val="403151"/>
                      </a:solidFill>
                      <a:prstDash val="solid"/>
                      <a:round/>
                      <a:headEnd type="none" w="med" len="med"/>
                      <a:tailEnd type="none" w="med" len="med"/>
                    </a:lnR>
                    <a:lnT w="6350" cap="flat" cmpd="sng" algn="ctr">
                      <a:solidFill>
                        <a:srgbClr val="403151"/>
                      </a:solidFill>
                      <a:prstDash val="solid"/>
                      <a:round/>
                      <a:headEnd type="none" w="med" len="med"/>
                      <a:tailEnd type="none" w="med" len="med"/>
                    </a:lnT>
                    <a:lnB w="6350" cap="flat" cmpd="sng" algn="ctr">
                      <a:solidFill>
                        <a:srgbClr val="403151"/>
                      </a:solidFill>
                      <a:prstDash val="solid"/>
                      <a:round/>
                      <a:headEnd type="none" w="med" len="med"/>
                      <a:tailEnd type="none" w="med" len="med"/>
                    </a:lnB>
                    <a:solidFill>
                      <a:srgbClr val="8064A2"/>
                    </a:solidFill>
                  </a:tcPr>
                </a:tc>
                <a:tc rowSpan="2" h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403151"/>
                      </a:solidFill>
                      <a:prstDash val="solid"/>
                      <a:round/>
                      <a:headEnd type="none" w="med" len="med"/>
                      <a:tailEnd type="none" w="med" len="med"/>
                    </a:lnL>
                    <a:lnR w="6350" cap="flat" cmpd="sng" algn="ctr">
                      <a:solidFill>
                        <a:srgbClr val="403151"/>
                      </a:solidFill>
                      <a:prstDash val="solid"/>
                      <a:round/>
                      <a:headEnd type="none" w="med" len="med"/>
                      <a:tailEnd type="none" w="med" len="med"/>
                    </a:lnR>
                    <a:lnT>
                      <a:noFill/>
                    </a:lnT>
                    <a:lnB>
                      <a:noFill/>
                    </a:lnB>
                    <a:solidFill>
                      <a:srgbClr val="FFFFFF"/>
                    </a:solidFill>
                  </a:tcPr>
                </a:tc>
                <a:tc rowSpan="2" gridSpan="2">
                  <a:txBody>
                    <a:bodyPr/>
                    <a:lstStyle/>
                    <a:p>
                      <a:pPr algn="ctr" fontAlgn="ctr"/>
                      <a:r>
                        <a:rPr lang="fr-FR" sz="1200" b="1" i="0" u="none" strike="noStrike">
                          <a:solidFill>
                            <a:srgbClr val="FFFFFF"/>
                          </a:solidFill>
                          <a:effectLst/>
                          <a:latin typeface="Calibri" panose="020F0502020204030204" pitchFamily="34" charset="0"/>
                        </a:rPr>
                        <a:t>Encaissement, facturation et recouvrement</a:t>
                      </a:r>
                    </a:p>
                  </a:txBody>
                  <a:tcPr marL="4464" marR="4464" marT="4464" marB="0" anchor="ctr">
                    <a:lnL w="6350" cap="flat" cmpd="sng" algn="ctr">
                      <a:solidFill>
                        <a:srgbClr val="403151"/>
                      </a:solidFill>
                      <a:prstDash val="solid"/>
                      <a:round/>
                      <a:headEnd type="none" w="med" len="med"/>
                      <a:tailEnd type="none" w="med" len="med"/>
                    </a:lnL>
                    <a:lnR w="6350" cap="flat" cmpd="sng" algn="ctr">
                      <a:solidFill>
                        <a:srgbClr val="403151"/>
                      </a:solidFill>
                      <a:prstDash val="solid"/>
                      <a:round/>
                      <a:headEnd type="none" w="med" len="med"/>
                      <a:tailEnd type="none" w="med" len="med"/>
                    </a:lnR>
                    <a:lnT w="6350" cap="flat" cmpd="sng" algn="ctr">
                      <a:solidFill>
                        <a:srgbClr val="403151"/>
                      </a:solidFill>
                      <a:prstDash val="solid"/>
                      <a:round/>
                      <a:headEnd type="none" w="med" len="med"/>
                      <a:tailEnd type="none" w="med" len="med"/>
                    </a:lnT>
                    <a:lnB w="6350" cap="flat" cmpd="sng" algn="ctr">
                      <a:solidFill>
                        <a:srgbClr val="403151"/>
                      </a:solidFill>
                      <a:prstDash val="solid"/>
                      <a:round/>
                      <a:headEnd type="none" w="med" len="med"/>
                      <a:tailEnd type="none" w="med" len="med"/>
                    </a:lnB>
                    <a:solidFill>
                      <a:srgbClr val="8064A2"/>
                    </a:solidFill>
                  </a:tcPr>
                </a:tc>
                <a:tc rowSpan="2" h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403151"/>
                      </a:solidFill>
                      <a:prstDash val="solid"/>
                      <a:round/>
                      <a:headEnd type="none" w="med" len="med"/>
                      <a:tailEnd type="none" w="med" len="med"/>
                    </a:lnL>
                    <a:lnR w="6350" cap="flat" cmpd="sng" algn="ctr">
                      <a:solidFill>
                        <a:srgbClr val="403151"/>
                      </a:solidFill>
                      <a:prstDash val="solid"/>
                      <a:round/>
                      <a:headEnd type="none" w="med" len="med"/>
                      <a:tailEnd type="none" w="med" len="med"/>
                    </a:lnR>
                    <a:lnT>
                      <a:noFill/>
                    </a:lnT>
                    <a:lnB>
                      <a:noFill/>
                    </a:lnB>
                    <a:solidFill>
                      <a:srgbClr val="FFFFFF"/>
                    </a:solidFill>
                  </a:tcPr>
                </a:tc>
                <a:tc rowSpan="2" gridSpan="2">
                  <a:txBody>
                    <a:bodyPr/>
                    <a:lstStyle/>
                    <a:p>
                      <a:pPr algn="ctr" fontAlgn="ctr"/>
                      <a:r>
                        <a:rPr lang="fr-FR" sz="1200" b="1" i="0" u="none" strike="noStrike">
                          <a:solidFill>
                            <a:srgbClr val="FFFFFF"/>
                          </a:solidFill>
                          <a:effectLst/>
                          <a:latin typeface="Calibri" panose="020F0502020204030204" pitchFamily="34" charset="0"/>
                        </a:rPr>
                        <a:t>Consultation</a:t>
                      </a:r>
                    </a:p>
                  </a:txBody>
                  <a:tcPr marL="4464" marR="4464" marT="4464" marB="0" anchor="ctr">
                    <a:lnL w="6350" cap="flat" cmpd="sng" algn="ctr">
                      <a:solidFill>
                        <a:srgbClr val="403151"/>
                      </a:solidFill>
                      <a:prstDash val="solid"/>
                      <a:round/>
                      <a:headEnd type="none" w="med" len="med"/>
                      <a:tailEnd type="none" w="med" len="med"/>
                    </a:lnL>
                    <a:lnR w="6350" cap="flat" cmpd="sng" algn="ctr">
                      <a:solidFill>
                        <a:srgbClr val="403151"/>
                      </a:solidFill>
                      <a:prstDash val="solid"/>
                      <a:round/>
                      <a:headEnd type="none" w="med" len="med"/>
                      <a:tailEnd type="none" w="med" len="med"/>
                    </a:lnR>
                    <a:lnT w="6350" cap="flat" cmpd="sng" algn="ctr">
                      <a:solidFill>
                        <a:srgbClr val="403151"/>
                      </a:solidFill>
                      <a:prstDash val="solid"/>
                      <a:round/>
                      <a:headEnd type="none" w="med" len="med"/>
                      <a:tailEnd type="none" w="med" len="med"/>
                    </a:lnT>
                    <a:lnB w="6350" cap="flat" cmpd="sng" algn="ctr">
                      <a:solidFill>
                        <a:srgbClr val="403151"/>
                      </a:solidFill>
                      <a:prstDash val="solid"/>
                      <a:round/>
                      <a:headEnd type="none" w="med" len="med"/>
                      <a:tailEnd type="none" w="med" len="med"/>
                    </a:lnB>
                    <a:solidFill>
                      <a:srgbClr val="8064A2"/>
                    </a:solidFill>
                  </a:tcPr>
                </a:tc>
                <a:tc rowSpan="2" h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403151"/>
                      </a:solidFill>
                      <a:prstDash val="solid"/>
                      <a:round/>
                      <a:headEnd type="none" w="med" len="med"/>
                      <a:tailEnd type="none" w="med" len="med"/>
                    </a:lnL>
                    <a:lnR w="6350" cap="flat" cmpd="sng" algn="ctr">
                      <a:solidFill>
                        <a:srgbClr val="403151"/>
                      </a:solidFill>
                      <a:prstDash val="solid"/>
                      <a:round/>
                      <a:headEnd type="none" w="med" len="med"/>
                      <a:tailEnd type="none" w="med" len="med"/>
                    </a:lnR>
                    <a:lnT>
                      <a:noFill/>
                    </a:lnT>
                    <a:lnB>
                      <a:noFill/>
                    </a:lnB>
                    <a:solidFill>
                      <a:srgbClr val="FFFFFF"/>
                    </a:solidFill>
                  </a:tcPr>
                </a:tc>
                <a:tc rowSpan="2" gridSpan="2">
                  <a:txBody>
                    <a:bodyPr/>
                    <a:lstStyle/>
                    <a:p>
                      <a:pPr algn="ctr" fontAlgn="ctr"/>
                      <a:r>
                        <a:rPr lang="fr-FR" sz="1200" b="1" i="0" u="none" strike="noStrike">
                          <a:solidFill>
                            <a:srgbClr val="FFFFFF"/>
                          </a:solidFill>
                          <a:effectLst/>
                          <a:latin typeface="Calibri" panose="020F0502020204030204" pitchFamily="34" charset="0"/>
                        </a:rPr>
                        <a:t>Hospitalisation</a:t>
                      </a:r>
                    </a:p>
                  </a:txBody>
                  <a:tcPr marL="4464" marR="4464" marT="4464" marB="0" anchor="ctr">
                    <a:lnL w="6350" cap="flat" cmpd="sng" algn="ctr">
                      <a:solidFill>
                        <a:srgbClr val="403151"/>
                      </a:solidFill>
                      <a:prstDash val="solid"/>
                      <a:round/>
                      <a:headEnd type="none" w="med" len="med"/>
                      <a:tailEnd type="none" w="med" len="med"/>
                    </a:lnL>
                    <a:lnR w="6350" cap="flat" cmpd="sng" algn="ctr">
                      <a:solidFill>
                        <a:srgbClr val="403151"/>
                      </a:solidFill>
                      <a:prstDash val="solid"/>
                      <a:round/>
                      <a:headEnd type="none" w="med" len="med"/>
                      <a:tailEnd type="none" w="med" len="med"/>
                    </a:lnR>
                    <a:lnT w="6350" cap="flat" cmpd="sng" algn="ctr">
                      <a:solidFill>
                        <a:srgbClr val="403151"/>
                      </a:solidFill>
                      <a:prstDash val="solid"/>
                      <a:round/>
                      <a:headEnd type="none" w="med" len="med"/>
                      <a:tailEnd type="none" w="med" len="med"/>
                    </a:lnT>
                    <a:lnB w="6350" cap="flat" cmpd="sng" algn="ctr">
                      <a:solidFill>
                        <a:srgbClr val="403151"/>
                      </a:solidFill>
                      <a:prstDash val="solid"/>
                      <a:round/>
                      <a:headEnd type="none" w="med" len="med"/>
                      <a:tailEnd type="none" w="med" len="med"/>
                    </a:lnB>
                    <a:solidFill>
                      <a:srgbClr val="8064A2"/>
                    </a:solidFill>
                  </a:tcPr>
                </a:tc>
                <a:tc rowSpan="2" h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403151"/>
                      </a:solidFill>
                      <a:prstDash val="solid"/>
                      <a:round/>
                      <a:headEnd type="none" w="med" len="med"/>
                      <a:tailEnd type="none" w="med" len="med"/>
                    </a:lnL>
                    <a:lnR w="6350" cap="flat" cmpd="sng" algn="ctr">
                      <a:solidFill>
                        <a:srgbClr val="403151"/>
                      </a:solidFill>
                      <a:prstDash val="dot"/>
                      <a:round/>
                      <a:headEnd type="none" w="med" len="med"/>
                      <a:tailEnd type="none" w="med" len="med"/>
                    </a:lnR>
                    <a:lnT>
                      <a:noFill/>
                    </a:lnT>
                    <a:lnB>
                      <a:noFill/>
                    </a:lnB>
                    <a:solidFill>
                      <a:srgbClr val="FFFFFF"/>
                    </a:solidFill>
                  </a:tcPr>
                </a:tc>
                <a:tc rowSpan="2" gridSpan="2">
                  <a:txBody>
                    <a:bodyPr/>
                    <a:lstStyle/>
                    <a:p>
                      <a:pPr algn="ctr" fontAlgn="ctr"/>
                      <a:r>
                        <a:rPr lang="fr-FR" sz="1200" b="1" i="0" u="none" strike="noStrike">
                          <a:solidFill>
                            <a:srgbClr val="403151"/>
                          </a:solidFill>
                          <a:effectLst/>
                          <a:latin typeface="Calibri" panose="020F0502020204030204" pitchFamily="34" charset="0"/>
                        </a:rPr>
                        <a:t>Actes</a:t>
                      </a:r>
                    </a:p>
                  </a:txBody>
                  <a:tcPr marL="4464" marR="4464" marT="4464" marB="0" anchor="ctr">
                    <a:lnL w="6350" cap="flat" cmpd="sng" algn="ctr">
                      <a:solidFill>
                        <a:srgbClr val="403151"/>
                      </a:solidFill>
                      <a:prstDash val="dot"/>
                      <a:round/>
                      <a:headEnd type="none" w="med" len="med"/>
                      <a:tailEnd type="none" w="med" len="med"/>
                    </a:lnL>
                    <a:lnR w="6350" cap="flat" cmpd="sng" algn="ctr">
                      <a:solidFill>
                        <a:srgbClr val="403151"/>
                      </a:solidFill>
                      <a:prstDash val="dot"/>
                      <a:round/>
                      <a:headEnd type="none" w="med" len="med"/>
                      <a:tailEnd type="none" w="med" len="med"/>
                    </a:lnR>
                    <a:lnT w="6350" cap="flat" cmpd="sng" algn="ctr">
                      <a:solidFill>
                        <a:srgbClr val="403151"/>
                      </a:solidFill>
                      <a:prstDash val="dot"/>
                      <a:round/>
                      <a:headEnd type="none" w="med" len="med"/>
                      <a:tailEnd type="none" w="med" len="med"/>
                    </a:lnT>
                    <a:lnB w="6350" cap="flat" cmpd="sng" algn="ctr">
                      <a:solidFill>
                        <a:srgbClr val="403151"/>
                      </a:solidFill>
                      <a:prstDash val="dot"/>
                      <a:round/>
                      <a:headEnd type="none" w="med" len="med"/>
                      <a:tailEnd type="none" w="med" len="med"/>
                    </a:lnB>
                    <a:pattFill prst="pct10">
                      <a:fgClr>
                        <a:srgbClr val="8064A2"/>
                      </a:fgClr>
                      <a:bgClr>
                        <a:srgbClr val="FFFFFF"/>
                      </a:bgClr>
                    </a:pattFill>
                  </a:tcPr>
                </a:tc>
                <a:tc rowSpan="2" h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403151"/>
                      </a:solidFill>
                      <a:prstDash val="dot"/>
                      <a:round/>
                      <a:headEnd type="none" w="med" len="med"/>
                      <a:tailEnd type="none" w="med" len="med"/>
                    </a:lnL>
                    <a:lnR w="6350" cap="flat" cmpd="sng" algn="ctr">
                      <a:solidFill>
                        <a:srgbClr val="403151"/>
                      </a:solidFill>
                      <a:prstDash val="dot"/>
                      <a:round/>
                      <a:headEnd type="none" w="med" len="med"/>
                      <a:tailEnd type="none" w="med" len="med"/>
                    </a:lnR>
                    <a:lnT>
                      <a:noFill/>
                    </a:lnT>
                    <a:lnB>
                      <a:noFill/>
                    </a:lnB>
                    <a:solidFill>
                      <a:srgbClr val="FFFFFF"/>
                    </a:solidFill>
                  </a:tcPr>
                </a:tc>
                <a:tc rowSpan="2" gridSpan="2">
                  <a:txBody>
                    <a:bodyPr/>
                    <a:lstStyle/>
                    <a:p>
                      <a:pPr algn="ctr" fontAlgn="ctr"/>
                      <a:r>
                        <a:rPr lang="fr-FR" sz="1200" b="1" i="0" u="none" strike="noStrike">
                          <a:solidFill>
                            <a:srgbClr val="403151"/>
                          </a:solidFill>
                          <a:effectLst/>
                          <a:latin typeface="Calibri" panose="020F0502020204030204" pitchFamily="34" charset="0"/>
                        </a:rPr>
                        <a:t>Suivi et conseil</a:t>
                      </a:r>
                    </a:p>
                  </a:txBody>
                  <a:tcPr marL="4464" marR="4464" marT="4464" marB="0" anchor="ctr">
                    <a:lnL w="6350" cap="flat" cmpd="sng" algn="ctr">
                      <a:solidFill>
                        <a:srgbClr val="403151"/>
                      </a:solidFill>
                      <a:prstDash val="dot"/>
                      <a:round/>
                      <a:headEnd type="none" w="med" len="med"/>
                      <a:tailEnd type="none" w="med" len="med"/>
                    </a:lnL>
                    <a:lnR w="6350" cap="flat" cmpd="sng" algn="ctr">
                      <a:solidFill>
                        <a:srgbClr val="403151"/>
                      </a:solidFill>
                      <a:prstDash val="dot"/>
                      <a:round/>
                      <a:headEnd type="none" w="med" len="med"/>
                      <a:tailEnd type="none" w="med" len="med"/>
                    </a:lnR>
                    <a:lnT w="6350" cap="flat" cmpd="sng" algn="ctr">
                      <a:solidFill>
                        <a:srgbClr val="403151"/>
                      </a:solidFill>
                      <a:prstDash val="dot"/>
                      <a:round/>
                      <a:headEnd type="none" w="med" len="med"/>
                      <a:tailEnd type="none" w="med" len="med"/>
                    </a:lnT>
                    <a:lnB w="6350" cap="flat" cmpd="sng" algn="ctr">
                      <a:solidFill>
                        <a:srgbClr val="403151"/>
                      </a:solidFill>
                      <a:prstDash val="dot"/>
                      <a:round/>
                      <a:headEnd type="none" w="med" len="med"/>
                      <a:tailEnd type="none" w="med" len="med"/>
                    </a:lnB>
                    <a:pattFill prst="pct10">
                      <a:fgClr>
                        <a:srgbClr val="8064A2"/>
                      </a:fgClr>
                      <a:bgClr>
                        <a:srgbClr val="FFFFFF"/>
                      </a:bgClr>
                    </a:pattFill>
                  </a:tcPr>
                </a:tc>
                <a:tc rowSpan="2" hMerge="1">
                  <a:txBody>
                    <a:bodyPr/>
                    <a:lstStyle/>
                    <a:p>
                      <a:endParaRPr lang="fr-FR"/>
                    </a:p>
                  </a:txBody>
                  <a:tcPr/>
                </a:tc>
                <a:extLst>
                  <a:ext uri="{0D108BD9-81ED-4DB2-BD59-A6C34878D82A}">
                    <a16:rowId xmlns:a16="http://schemas.microsoft.com/office/drawing/2014/main" val="3727707743"/>
                  </a:ext>
                </a:extLst>
              </a:tr>
              <a:tr h="390484">
                <a:tc gridSpan="2" vMerge="1">
                  <a:txBody>
                    <a:bodyPr/>
                    <a:lstStyle/>
                    <a:p>
                      <a:endParaRPr lang="fr-FR"/>
                    </a:p>
                  </a:txBody>
                  <a:tcPr/>
                </a:tc>
                <a:tc hMerge="1" v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403151"/>
                      </a:solidFill>
                      <a:prstDash val="solid"/>
                      <a:round/>
                      <a:headEnd type="none" w="med" len="med"/>
                      <a:tailEnd type="none" w="med" len="med"/>
                    </a:lnL>
                    <a:lnR w="6350" cap="flat" cmpd="sng" algn="ctr">
                      <a:solidFill>
                        <a:srgbClr val="403151"/>
                      </a:solidFill>
                      <a:prstDash val="solid"/>
                      <a:round/>
                      <a:headEnd type="none" w="med" len="med"/>
                      <a:tailEnd type="none" w="med" len="med"/>
                    </a:lnR>
                    <a:lnT>
                      <a:noFill/>
                    </a:lnT>
                    <a:lnB>
                      <a:noFill/>
                    </a:lnB>
                    <a:solidFill>
                      <a:srgbClr val="FFFFFF"/>
                    </a:solidFill>
                  </a:tcPr>
                </a:tc>
                <a:tc gridSpan="2" vMerge="1">
                  <a:txBody>
                    <a:bodyPr/>
                    <a:lstStyle/>
                    <a:p>
                      <a:endParaRPr lang="fr-FR"/>
                    </a:p>
                  </a:txBody>
                  <a:tcPr/>
                </a:tc>
                <a:tc hMerge="1" v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403151"/>
                      </a:solidFill>
                      <a:prstDash val="solid"/>
                      <a:round/>
                      <a:headEnd type="none" w="med" len="med"/>
                      <a:tailEnd type="none" w="med" len="med"/>
                    </a:lnL>
                    <a:lnR w="6350" cap="flat" cmpd="sng" algn="ctr">
                      <a:solidFill>
                        <a:srgbClr val="403151"/>
                      </a:solidFill>
                      <a:prstDash val="solid"/>
                      <a:round/>
                      <a:headEnd type="none" w="med" len="med"/>
                      <a:tailEnd type="none" w="med" len="med"/>
                    </a:lnR>
                    <a:lnT>
                      <a:noFill/>
                    </a:lnT>
                    <a:lnB>
                      <a:noFill/>
                    </a:lnB>
                    <a:solidFill>
                      <a:srgbClr val="FFFFFF"/>
                    </a:solidFill>
                  </a:tcPr>
                </a:tc>
                <a:tc gridSpan="2" vMerge="1">
                  <a:txBody>
                    <a:bodyPr/>
                    <a:lstStyle/>
                    <a:p>
                      <a:endParaRPr lang="fr-FR"/>
                    </a:p>
                  </a:txBody>
                  <a:tcPr/>
                </a:tc>
                <a:tc hMerge="1" v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403151"/>
                      </a:solidFill>
                      <a:prstDash val="solid"/>
                      <a:round/>
                      <a:headEnd type="none" w="med" len="med"/>
                      <a:tailEnd type="none" w="med" len="med"/>
                    </a:lnL>
                    <a:lnR w="6350" cap="flat" cmpd="sng" algn="ctr">
                      <a:solidFill>
                        <a:srgbClr val="403151"/>
                      </a:solidFill>
                      <a:prstDash val="solid"/>
                      <a:round/>
                      <a:headEnd type="none" w="med" len="med"/>
                      <a:tailEnd type="none" w="med" len="med"/>
                    </a:lnR>
                    <a:lnT>
                      <a:noFill/>
                    </a:lnT>
                    <a:lnB>
                      <a:noFill/>
                    </a:lnB>
                    <a:solidFill>
                      <a:srgbClr val="FFFFFF"/>
                    </a:solidFill>
                  </a:tcPr>
                </a:tc>
                <a:tc gridSpan="2" vMerge="1">
                  <a:txBody>
                    <a:bodyPr/>
                    <a:lstStyle/>
                    <a:p>
                      <a:endParaRPr lang="fr-FR"/>
                    </a:p>
                  </a:txBody>
                  <a:tcPr/>
                </a:tc>
                <a:tc hMerge="1" v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403151"/>
                      </a:solidFill>
                      <a:prstDash val="solid"/>
                      <a:round/>
                      <a:headEnd type="none" w="med" len="med"/>
                      <a:tailEnd type="none" w="med" len="med"/>
                    </a:lnL>
                    <a:lnR w="6350" cap="flat" cmpd="sng" algn="ctr">
                      <a:solidFill>
                        <a:srgbClr val="403151"/>
                      </a:solidFill>
                      <a:prstDash val="dot"/>
                      <a:round/>
                      <a:headEnd type="none" w="med" len="med"/>
                      <a:tailEnd type="none" w="med" len="med"/>
                    </a:lnR>
                    <a:lnT>
                      <a:noFill/>
                    </a:lnT>
                    <a:lnB>
                      <a:noFill/>
                    </a:lnB>
                    <a:solidFill>
                      <a:srgbClr val="FFFFFF"/>
                    </a:solidFill>
                  </a:tcPr>
                </a:tc>
                <a:tc gridSpan="2" vMerge="1">
                  <a:txBody>
                    <a:bodyPr/>
                    <a:lstStyle/>
                    <a:p>
                      <a:endParaRPr lang="fr-FR"/>
                    </a:p>
                  </a:txBody>
                  <a:tcPr/>
                </a:tc>
                <a:tc hMerge="1" v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403151"/>
                      </a:solidFill>
                      <a:prstDash val="dot"/>
                      <a:round/>
                      <a:headEnd type="none" w="med" len="med"/>
                      <a:tailEnd type="none" w="med" len="med"/>
                    </a:lnL>
                    <a:lnR w="6350" cap="flat" cmpd="sng" algn="ctr">
                      <a:solidFill>
                        <a:srgbClr val="403151"/>
                      </a:solidFill>
                      <a:prstDash val="dot"/>
                      <a:round/>
                      <a:headEnd type="none" w="med" len="med"/>
                      <a:tailEnd type="none" w="med" len="med"/>
                    </a:lnR>
                    <a:lnT>
                      <a:noFill/>
                    </a:lnT>
                    <a:lnB>
                      <a:noFill/>
                    </a:lnB>
                    <a:solidFill>
                      <a:srgbClr val="FFFFFF"/>
                    </a:solidFill>
                  </a:tcPr>
                </a:tc>
                <a:tc gridSpan="2"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203212934"/>
                  </a:ext>
                </a:extLst>
              </a:tr>
              <a:tr h="102208">
                <a:tc>
                  <a:txBody>
                    <a:bodyPr/>
                    <a:lstStyle/>
                    <a:p>
                      <a:pPr algn="ctr" fontAlgn="ctr"/>
                      <a:r>
                        <a:rPr lang="fr-FR" sz="1200" b="0" i="0" u="none" strike="noStrike">
                          <a:solidFill>
                            <a:srgbClr val="403151"/>
                          </a:solidFill>
                          <a:effectLst/>
                          <a:latin typeface="Calibri" panose="020F0502020204030204" pitchFamily="34" charset="0"/>
                        </a:rPr>
                        <a:t>Pilote</a:t>
                      </a:r>
                    </a:p>
                  </a:txBody>
                  <a:tcPr marL="4464" marR="4464" marT="4464" marB="0" anchor="ctr">
                    <a:lnL>
                      <a:noFill/>
                    </a:lnL>
                    <a:lnR>
                      <a:noFill/>
                    </a:lnR>
                    <a:lnT w="6350" cap="flat" cmpd="sng" algn="ctr">
                      <a:solidFill>
                        <a:srgbClr val="403151"/>
                      </a:solidFill>
                      <a:prstDash val="solid"/>
                      <a:round/>
                      <a:headEnd type="none" w="med" len="med"/>
                      <a:tailEnd type="none" w="med" len="med"/>
                    </a:lnT>
                    <a:lnB>
                      <a:noFill/>
                    </a:lnB>
                    <a:solidFill>
                      <a:srgbClr val="FFFFFF"/>
                    </a:solidFill>
                  </a:tcPr>
                </a:tc>
                <a:tc>
                  <a:txBody>
                    <a:bodyPr/>
                    <a:lstStyle/>
                    <a:p>
                      <a:pPr algn="ctr" fontAlgn="ctr"/>
                      <a:r>
                        <a:rPr lang="fr-FR" sz="1200" b="0" i="0" u="none" strike="noStrike" dirty="0">
                          <a:solidFill>
                            <a:srgbClr val="403151"/>
                          </a:solidFill>
                          <a:effectLst/>
                          <a:latin typeface="Calibri" panose="020F0502020204030204" pitchFamily="34" charset="0"/>
                        </a:rPr>
                        <a:t>Khadija</a:t>
                      </a:r>
                    </a:p>
                  </a:txBody>
                  <a:tcPr marL="4464" marR="4464" marT="4464" marB="0" anchor="ctr">
                    <a:lnL>
                      <a:noFill/>
                    </a:lnL>
                    <a:lnR>
                      <a:noFill/>
                    </a:lnR>
                    <a:lnT w="6350" cap="flat" cmpd="sng" algn="ctr">
                      <a:solidFill>
                        <a:srgbClr val="403151"/>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Pilote</a:t>
                      </a:r>
                    </a:p>
                  </a:txBody>
                  <a:tcPr marL="4464" marR="4464" marT="4464" marB="0" anchor="ctr">
                    <a:lnL>
                      <a:noFill/>
                    </a:lnL>
                    <a:lnR>
                      <a:noFill/>
                    </a:lnR>
                    <a:lnT w="6350" cap="flat" cmpd="sng" algn="ctr">
                      <a:solidFill>
                        <a:srgbClr val="403151"/>
                      </a:solidFill>
                      <a:prstDash val="solid"/>
                      <a:round/>
                      <a:headEnd type="none" w="med" len="med"/>
                      <a:tailEnd type="none" w="med" len="med"/>
                    </a:lnT>
                    <a:lnB>
                      <a:noFill/>
                    </a:lnB>
                    <a:solidFill>
                      <a:srgbClr val="FFFFFF"/>
                    </a:solidFill>
                  </a:tcPr>
                </a:tc>
                <a:tc>
                  <a:txBody>
                    <a:bodyPr/>
                    <a:lstStyle/>
                    <a:p>
                      <a:pPr algn="ctr" fontAlgn="ctr"/>
                      <a:r>
                        <a:rPr lang="fr-FR" sz="1200" b="0" i="0" u="none" strike="noStrike" dirty="0">
                          <a:solidFill>
                            <a:srgbClr val="403151"/>
                          </a:solidFill>
                          <a:effectLst/>
                          <a:latin typeface="Calibri" panose="020F0502020204030204" pitchFamily="34" charset="0"/>
                        </a:rPr>
                        <a:t>Asse</a:t>
                      </a:r>
                    </a:p>
                  </a:txBody>
                  <a:tcPr marL="4464" marR="4464" marT="4464" marB="0" anchor="ctr">
                    <a:lnL>
                      <a:noFill/>
                    </a:lnL>
                    <a:lnR>
                      <a:noFill/>
                    </a:lnR>
                    <a:lnT w="6350" cap="flat" cmpd="sng" algn="ctr">
                      <a:solidFill>
                        <a:srgbClr val="403151"/>
                      </a:solidFill>
                      <a:prstDash val="solid"/>
                      <a:round/>
                      <a:headEnd type="none" w="med" len="med"/>
                      <a:tailEnd type="none" w="med" len="med"/>
                    </a:lnT>
                    <a:lnB>
                      <a:noFill/>
                    </a:lnB>
                    <a:solidFill>
                      <a:srgbClr val="FFFFFF"/>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Pilote</a:t>
                      </a:r>
                    </a:p>
                  </a:txBody>
                  <a:tcPr marL="4464" marR="4464" marT="4464" marB="0" anchor="ctr">
                    <a:lnL>
                      <a:noFill/>
                    </a:lnL>
                    <a:lnR>
                      <a:noFill/>
                    </a:lnR>
                    <a:lnT w="6350" cap="flat" cmpd="sng" algn="ctr">
                      <a:solidFill>
                        <a:srgbClr val="403151"/>
                      </a:solidFill>
                      <a:prstDash val="solid"/>
                      <a:round/>
                      <a:headEnd type="none" w="med" len="med"/>
                      <a:tailEnd type="none" w="med" len="med"/>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Dr Diop</a:t>
                      </a:r>
                    </a:p>
                  </a:txBody>
                  <a:tcPr marL="4464" marR="4464" marT="4464" marB="0" anchor="ctr">
                    <a:lnL>
                      <a:noFill/>
                    </a:lnL>
                    <a:lnR>
                      <a:noFill/>
                    </a:lnR>
                    <a:lnT w="6350" cap="flat" cmpd="sng" algn="ctr">
                      <a:solidFill>
                        <a:srgbClr val="403151"/>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Pilote</a:t>
                      </a:r>
                    </a:p>
                  </a:txBody>
                  <a:tcPr marL="4464" marR="4464" marT="4464" marB="0" anchor="ctr">
                    <a:lnL>
                      <a:noFill/>
                    </a:lnL>
                    <a:lnR>
                      <a:noFill/>
                    </a:lnR>
                    <a:lnT w="6350" cap="flat" cmpd="sng" algn="ctr">
                      <a:solidFill>
                        <a:srgbClr val="403151"/>
                      </a:solidFill>
                      <a:prstDash val="solid"/>
                      <a:round/>
                      <a:headEnd type="none" w="med" len="med"/>
                      <a:tailEnd type="none" w="med" len="med"/>
                    </a:lnT>
                    <a:lnB>
                      <a:noFill/>
                    </a:lnB>
                    <a:solidFill>
                      <a:srgbClr val="FFFFFF"/>
                    </a:solidFill>
                  </a:tcPr>
                </a:tc>
                <a:tc>
                  <a:txBody>
                    <a:bodyPr/>
                    <a:lstStyle/>
                    <a:p>
                      <a:pPr algn="ctr" fontAlgn="ctr"/>
                      <a:r>
                        <a:rPr lang="fr-FR" sz="1200" b="0" i="0" u="none" strike="noStrike" dirty="0" err="1">
                          <a:solidFill>
                            <a:srgbClr val="403151"/>
                          </a:solidFill>
                          <a:effectLst/>
                          <a:latin typeface="Calibri" panose="020F0502020204030204" pitchFamily="34" charset="0"/>
                        </a:rPr>
                        <a:t>Bigué</a:t>
                      </a:r>
                      <a:endParaRPr lang="fr-FR" sz="1200" b="0" i="0" u="none" strike="noStrike" dirty="0">
                        <a:solidFill>
                          <a:srgbClr val="403151"/>
                        </a:solidFill>
                        <a:effectLst/>
                        <a:latin typeface="Calibri" panose="020F0502020204030204" pitchFamily="34" charset="0"/>
                      </a:endParaRPr>
                    </a:p>
                  </a:txBody>
                  <a:tcPr marL="4464" marR="4464" marT="4464" marB="0" anchor="ctr">
                    <a:lnL>
                      <a:noFill/>
                    </a:lnL>
                    <a:lnR>
                      <a:noFill/>
                    </a:lnR>
                    <a:lnT w="6350" cap="flat" cmpd="sng" algn="ctr">
                      <a:solidFill>
                        <a:srgbClr val="403151"/>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Pilote</a:t>
                      </a:r>
                    </a:p>
                  </a:txBody>
                  <a:tcPr marL="4464" marR="4464" marT="4464" marB="0" anchor="ctr">
                    <a:lnL>
                      <a:noFill/>
                    </a:lnL>
                    <a:lnR>
                      <a:noFill/>
                    </a:lnR>
                    <a:lnT w="6350" cap="flat" cmpd="sng" algn="ctr">
                      <a:solidFill>
                        <a:srgbClr val="403151"/>
                      </a:solidFill>
                      <a:prstDash val="dot"/>
                      <a:round/>
                      <a:headEnd type="none" w="med" len="med"/>
                      <a:tailEnd type="none" w="med" len="med"/>
                    </a:lnT>
                    <a:lnB>
                      <a:noFill/>
                    </a:lnB>
                    <a:solidFill>
                      <a:srgbClr val="FFFFFF"/>
                    </a:solidFill>
                  </a:tcPr>
                </a:tc>
                <a:tc>
                  <a:txBody>
                    <a:bodyPr/>
                    <a:lstStyle/>
                    <a:p>
                      <a:pPr algn="ctr" fontAlgn="ctr"/>
                      <a:r>
                        <a:rPr lang="fr-FR" sz="1200" b="0" i="0" u="none" strike="noStrike" dirty="0">
                          <a:solidFill>
                            <a:srgbClr val="403151"/>
                          </a:solidFill>
                          <a:effectLst/>
                          <a:latin typeface="Calibri" panose="020F0502020204030204" pitchFamily="34" charset="0"/>
                        </a:rPr>
                        <a:t>Dr Diop</a:t>
                      </a:r>
                    </a:p>
                  </a:txBody>
                  <a:tcPr marL="4464" marR="4464" marT="4464" marB="0" anchor="ctr">
                    <a:lnL>
                      <a:noFill/>
                    </a:lnL>
                    <a:lnR>
                      <a:noFill/>
                    </a:lnR>
                    <a:lnT w="6350" cap="flat" cmpd="sng" algn="ctr">
                      <a:solidFill>
                        <a:srgbClr val="403151"/>
                      </a:solidFill>
                      <a:prstDash val="dot"/>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Pilote</a:t>
                      </a:r>
                    </a:p>
                  </a:txBody>
                  <a:tcPr marL="4464" marR="4464" marT="4464" marB="0" anchor="ctr">
                    <a:lnL>
                      <a:noFill/>
                    </a:lnL>
                    <a:lnR>
                      <a:noFill/>
                    </a:lnR>
                    <a:lnT w="6350" cap="flat" cmpd="sng" algn="ctr">
                      <a:solidFill>
                        <a:srgbClr val="403151"/>
                      </a:solidFill>
                      <a:prstDash val="dot"/>
                      <a:round/>
                      <a:headEnd type="none" w="med" len="med"/>
                      <a:tailEnd type="none" w="med" len="med"/>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Khadi T.</a:t>
                      </a:r>
                    </a:p>
                  </a:txBody>
                  <a:tcPr marL="4464" marR="4464" marT="4464" marB="0" anchor="ctr">
                    <a:lnL>
                      <a:noFill/>
                    </a:lnL>
                    <a:lnR>
                      <a:noFill/>
                    </a:lnR>
                    <a:lnT w="6350" cap="flat" cmpd="sng" algn="ctr">
                      <a:solidFill>
                        <a:srgbClr val="403151"/>
                      </a:solidFill>
                      <a:prstDash val="dot"/>
                      <a:round/>
                      <a:headEnd type="none" w="med" len="med"/>
                      <a:tailEnd type="none" w="med" len="med"/>
                    </a:lnT>
                    <a:lnB>
                      <a:noFill/>
                    </a:lnB>
                    <a:solidFill>
                      <a:srgbClr val="FFFFFF"/>
                    </a:solidFill>
                  </a:tcPr>
                </a:tc>
                <a:extLst>
                  <a:ext uri="{0D108BD9-81ED-4DB2-BD59-A6C34878D82A}">
                    <a16:rowId xmlns:a16="http://schemas.microsoft.com/office/drawing/2014/main" val="2010560004"/>
                  </a:ext>
                </a:extLst>
              </a:tr>
              <a:tr h="395249">
                <a:tc>
                  <a:txBody>
                    <a:bodyPr/>
                    <a:lstStyle/>
                    <a:p>
                      <a:pPr algn="ctr" fontAlgn="ctr"/>
                      <a:r>
                        <a:rPr lang="fr-FR" sz="1200" b="0" i="0" u="none" strike="noStrike">
                          <a:solidFill>
                            <a:srgbClr val="403151"/>
                          </a:solidFill>
                          <a:effectLst/>
                          <a:latin typeface="Calibri" panose="020F0502020204030204" pitchFamily="34" charset="0"/>
                        </a:rPr>
                        <a:t>Copilotes</a:t>
                      </a:r>
                    </a:p>
                  </a:txBody>
                  <a:tcPr marL="4464" marR="4464" marT="4464" marB="0" anchor="ctr">
                    <a:lnL>
                      <a:noFill/>
                    </a:lnL>
                    <a:lnR>
                      <a:noFill/>
                    </a:lnR>
                    <a:lnT>
                      <a:noFill/>
                    </a:lnT>
                    <a:lnB>
                      <a:noFill/>
                    </a:lnB>
                    <a:solidFill>
                      <a:srgbClr val="FFFFFF"/>
                    </a:solidFill>
                  </a:tcPr>
                </a:tc>
                <a:tc>
                  <a:txBody>
                    <a:bodyPr/>
                    <a:lstStyle/>
                    <a:p>
                      <a:pPr algn="ctr" fontAlgn="ctr"/>
                      <a:r>
                        <a:rPr lang="fr-FR" sz="1200" b="0" i="0" u="none" strike="noStrike" dirty="0">
                          <a:solidFill>
                            <a:srgbClr val="403151"/>
                          </a:solidFill>
                          <a:effectLst/>
                          <a:latin typeface="Calibri" panose="020F0502020204030204" pitchFamily="34" charset="0"/>
                        </a:rPr>
                        <a:t>Clémence</a:t>
                      </a:r>
                    </a:p>
                  </a:txBody>
                  <a:tcPr marL="4464" marR="4464" marT="4464" marB="0" anchor="ctr">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Copilote</a:t>
                      </a:r>
                    </a:p>
                  </a:txBody>
                  <a:tcPr marL="4464" marR="4464" marT="4464" marB="0" anchor="ctr">
                    <a:lnL>
                      <a:noFill/>
                    </a:lnL>
                    <a:lnR>
                      <a:noFill/>
                    </a:lnR>
                    <a:lnT>
                      <a:noFill/>
                    </a:lnT>
                    <a:lnB>
                      <a:noFill/>
                    </a:lnB>
                    <a:solidFill>
                      <a:srgbClr val="FFFFFF"/>
                    </a:solidFill>
                  </a:tcPr>
                </a:tc>
                <a:tc>
                  <a:txBody>
                    <a:bodyPr/>
                    <a:lstStyle/>
                    <a:p>
                      <a:pPr algn="ctr" fontAlgn="ctr"/>
                      <a:r>
                        <a:rPr lang="fr-FR" sz="1200" b="0" i="0" u="none" strike="noStrike" dirty="0" err="1">
                          <a:solidFill>
                            <a:srgbClr val="403151"/>
                          </a:solidFill>
                          <a:effectLst/>
                          <a:latin typeface="Calibri" panose="020F0502020204030204" pitchFamily="34" charset="0"/>
                        </a:rPr>
                        <a:t>Kouna</a:t>
                      </a:r>
                      <a:endParaRPr lang="fr-FR" sz="1200" b="0" i="0" u="none" strike="noStrike" dirty="0">
                        <a:solidFill>
                          <a:srgbClr val="403151"/>
                        </a:solidFill>
                        <a:effectLst/>
                        <a:latin typeface="Calibri" panose="020F0502020204030204" pitchFamily="34" charset="0"/>
                      </a:endParaRPr>
                    </a:p>
                  </a:txBody>
                  <a:tcPr marL="4464" marR="4464" marT="4464" marB="0" anchor="ctr">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endParaRPr lang="fr-FR" sz="1200" b="0" i="0" u="none" strike="noStrike" dirty="0">
                        <a:solidFill>
                          <a:srgbClr val="403151"/>
                        </a:solidFill>
                        <a:effectLst/>
                        <a:latin typeface="Calibri" panose="020F0502020204030204" pitchFamily="34" charset="0"/>
                      </a:endParaRPr>
                    </a:p>
                  </a:txBody>
                  <a:tcPr marL="4464" marR="4464" marT="4464" marB="0" anchor="ctr">
                    <a:lnL>
                      <a:noFill/>
                    </a:lnL>
                    <a:lnR>
                      <a:noFill/>
                    </a:lnR>
                    <a:lnT>
                      <a:noFill/>
                    </a:lnT>
                    <a:lnB>
                      <a:noFill/>
                    </a:lnB>
                    <a:solidFill>
                      <a:srgbClr val="FFFFFF"/>
                    </a:solidFill>
                  </a:tcPr>
                </a:tc>
                <a:tc>
                  <a:txBody>
                    <a:bodyPr/>
                    <a:lstStyle/>
                    <a:p>
                      <a:pPr algn="ctr" fontAlgn="ctr"/>
                      <a:endParaRPr lang="fr-FR" sz="1200" b="0" i="0" u="none" strike="noStrike" dirty="0">
                        <a:solidFill>
                          <a:srgbClr val="403151"/>
                        </a:solidFill>
                        <a:effectLst/>
                        <a:latin typeface="Calibri" panose="020F0502020204030204" pitchFamily="34" charset="0"/>
                      </a:endParaRPr>
                    </a:p>
                  </a:txBody>
                  <a:tcPr marL="4464" marR="4464" marT="4464" marB="0" anchor="ctr">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Copilote</a:t>
                      </a:r>
                    </a:p>
                  </a:txBody>
                  <a:tcPr marL="4464" marR="4464" marT="4464" marB="0" anchor="ctr">
                    <a:lnL>
                      <a:noFill/>
                    </a:lnL>
                    <a:lnR>
                      <a:noFill/>
                    </a:lnR>
                    <a:lnT>
                      <a:noFill/>
                    </a:lnT>
                    <a:lnB>
                      <a:noFill/>
                    </a:lnB>
                    <a:solidFill>
                      <a:srgbClr val="FFFFFF"/>
                    </a:solidFill>
                  </a:tcPr>
                </a:tc>
                <a:tc>
                  <a:txBody>
                    <a:bodyPr/>
                    <a:lstStyle/>
                    <a:p>
                      <a:pPr algn="ctr" fontAlgn="ctr"/>
                      <a:r>
                        <a:rPr lang="fr-FR" sz="1200" b="0" i="0" u="none" strike="noStrike" dirty="0">
                          <a:solidFill>
                            <a:srgbClr val="403151"/>
                          </a:solidFill>
                          <a:effectLst/>
                          <a:latin typeface="Calibri" panose="020F0502020204030204" pitchFamily="34" charset="0"/>
                        </a:rPr>
                        <a:t>Clémence</a:t>
                      </a:r>
                    </a:p>
                  </a:txBody>
                  <a:tcPr marL="4464" marR="4464" marT="4464" marB="0" anchor="ctr">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Copilotes</a:t>
                      </a:r>
                    </a:p>
                  </a:txBody>
                  <a:tcPr marL="4464" marR="4464" marT="4464" marB="0" anchor="ctr">
                    <a:lnL>
                      <a:noFill/>
                    </a:lnL>
                    <a:lnR>
                      <a:noFill/>
                    </a:lnR>
                    <a:lnT>
                      <a:noFill/>
                    </a:lnT>
                    <a:lnB>
                      <a:noFill/>
                    </a:lnB>
                    <a:solidFill>
                      <a:srgbClr val="FFFFFF"/>
                    </a:solidFill>
                  </a:tcPr>
                </a:tc>
                <a:tc>
                  <a:txBody>
                    <a:bodyPr/>
                    <a:lstStyle/>
                    <a:p>
                      <a:pPr algn="ctr" fontAlgn="ctr"/>
                      <a:endParaRPr lang="fr-FR" sz="1200" b="0" i="0" u="none" strike="noStrike" dirty="0">
                        <a:solidFill>
                          <a:srgbClr val="403151"/>
                        </a:solidFill>
                        <a:effectLst/>
                        <a:latin typeface="Calibri" panose="020F0502020204030204" pitchFamily="34" charset="0"/>
                      </a:endParaRPr>
                    </a:p>
                  </a:txBody>
                  <a:tcPr marL="4464" marR="4464" marT="4464" marB="0" anchor="ctr">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Copilote</a:t>
                      </a:r>
                    </a:p>
                  </a:txBody>
                  <a:tcPr marL="4464" marR="4464" marT="4464" marB="0" anchor="ctr">
                    <a:lnL>
                      <a:noFill/>
                    </a:lnL>
                    <a:lnR>
                      <a:noFill/>
                    </a:lnR>
                    <a:lnT>
                      <a:noFill/>
                    </a:lnT>
                    <a:lnB>
                      <a:noFill/>
                    </a:lnB>
                    <a:solidFill>
                      <a:srgbClr val="FFFFFF"/>
                    </a:solidFill>
                  </a:tcPr>
                </a:tc>
                <a:tc>
                  <a:txBody>
                    <a:bodyPr/>
                    <a:lstStyle/>
                    <a:p>
                      <a:pPr algn="ctr" fontAlgn="ctr"/>
                      <a:r>
                        <a:rPr lang="fr-FR" sz="1200" b="0" i="0" u="none" strike="noStrike" dirty="0">
                          <a:solidFill>
                            <a:srgbClr val="403151"/>
                          </a:solidFill>
                          <a:effectLst/>
                          <a:latin typeface="Calibri" panose="020F0502020204030204" pitchFamily="34" charset="0"/>
                        </a:rPr>
                        <a:t>Khady</a:t>
                      </a:r>
                    </a:p>
                  </a:txBody>
                  <a:tcPr marL="4464" marR="4464" marT="4464" marB="0" anchor="ctr">
                    <a:lnL>
                      <a:noFill/>
                    </a:lnL>
                    <a:lnR>
                      <a:noFill/>
                    </a:lnR>
                    <a:lnT>
                      <a:noFill/>
                    </a:lnT>
                    <a:lnB>
                      <a:noFill/>
                    </a:lnB>
                    <a:solidFill>
                      <a:srgbClr val="FFFFFF"/>
                    </a:solidFill>
                  </a:tcPr>
                </a:tc>
                <a:extLst>
                  <a:ext uri="{0D108BD9-81ED-4DB2-BD59-A6C34878D82A}">
                    <a16:rowId xmlns:a16="http://schemas.microsoft.com/office/drawing/2014/main" val="3061996878"/>
                  </a:ext>
                </a:extLst>
              </a:tr>
              <a:tr h="200008">
                <a:tc>
                  <a:txBody>
                    <a:bodyPr/>
                    <a:lstStyle/>
                    <a:p>
                      <a:pPr algn="ctr" fontAlgn="ctr"/>
                      <a:r>
                        <a:rPr lang="fr-FR" sz="1200" b="1" i="0" u="none" strike="noStrike">
                          <a:solidFill>
                            <a:srgbClr val="FFFFFF"/>
                          </a:solidFill>
                          <a:effectLst/>
                          <a:latin typeface="Calibri" panose="020F0502020204030204" pitchFamily="34" charset="0"/>
                        </a:rPr>
                        <a:t> </a:t>
                      </a:r>
                    </a:p>
                  </a:txBody>
                  <a:tcPr marL="4464" marR="4464" marT="4464" marB="0" anchor="ctr">
                    <a:lnL>
                      <a:noFill/>
                    </a:lnL>
                    <a:lnR>
                      <a:noFill/>
                    </a:lnR>
                    <a:lnT>
                      <a:noFill/>
                    </a:lnT>
                    <a:lnB>
                      <a:noFill/>
                    </a:lnB>
                    <a:solidFill>
                      <a:srgbClr val="FFFFFF"/>
                    </a:solidFill>
                  </a:tcPr>
                </a:tc>
                <a:tc>
                  <a:txBody>
                    <a:bodyPr/>
                    <a:lstStyle/>
                    <a:p>
                      <a:pPr algn="ctr" fontAlgn="ctr"/>
                      <a:r>
                        <a:rPr lang="fr-FR" sz="1200" b="1" i="0" u="none" strike="noStrike">
                          <a:solidFill>
                            <a:srgbClr val="FFFFFF"/>
                          </a:solidFill>
                          <a:effectLst/>
                          <a:latin typeface="Calibri" panose="020F0502020204030204" pitchFamily="34" charset="0"/>
                        </a:rPr>
                        <a:t> </a:t>
                      </a:r>
                    </a:p>
                  </a:txBody>
                  <a:tcPr marL="4464" marR="4464" marT="4464" marB="0" anchor="ctr">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1" i="0" u="none" strike="noStrike">
                          <a:solidFill>
                            <a:srgbClr val="FFFFFF"/>
                          </a:solidFill>
                          <a:effectLst/>
                          <a:latin typeface="Calibri" panose="020F0502020204030204" pitchFamily="34" charset="0"/>
                        </a:rPr>
                        <a:t> </a:t>
                      </a:r>
                    </a:p>
                  </a:txBody>
                  <a:tcPr marL="4464" marR="4464" marT="4464" marB="0" anchor="ctr">
                    <a:lnL>
                      <a:noFill/>
                    </a:lnL>
                    <a:lnR>
                      <a:noFill/>
                    </a:lnR>
                    <a:lnT>
                      <a:noFill/>
                    </a:lnT>
                    <a:lnB>
                      <a:noFill/>
                    </a:lnB>
                    <a:solidFill>
                      <a:srgbClr val="FFFFFF"/>
                    </a:solidFill>
                  </a:tcPr>
                </a:tc>
                <a:tc>
                  <a:txBody>
                    <a:bodyPr/>
                    <a:lstStyle/>
                    <a:p>
                      <a:pPr algn="ctr" fontAlgn="ctr"/>
                      <a:r>
                        <a:rPr lang="fr-FR" sz="1200" b="1" i="0" u="none" strike="noStrike">
                          <a:solidFill>
                            <a:srgbClr val="FFFFFF"/>
                          </a:solidFill>
                          <a:effectLst/>
                          <a:latin typeface="Calibri" panose="020F0502020204030204" pitchFamily="34" charset="0"/>
                        </a:rPr>
                        <a:t> </a:t>
                      </a:r>
                    </a:p>
                  </a:txBody>
                  <a:tcPr marL="4464" marR="4464" marT="4464" marB="0" anchor="ctr">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1" i="0" u="none" strike="noStrike">
                          <a:solidFill>
                            <a:srgbClr val="FFFFFF"/>
                          </a:solidFill>
                          <a:effectLst/>
                          <a:latin typeface="Calibri" panose="020F0502020204030204" pitchFamily="34" charset="0"/>
                        </a:rPr>
                        <a:t> </a:t>
                      </a:r>
                    </a:p>
                  </a:txBody>
                  <a:tcPr marL="4464" marR="4464" marT="4464" marB="0" anchor="ctr">
                    <a:lnL>
                      <a:noFill/>
                    </a:lnL>
                    <a:lnR>
                      <a:noFill/>
                    </a:lnR>
                    <a:lnT>
                      <a:noFill/>
                    </a:lnT>
                    <a:lnB>
                      <a:noFill/>
                    </a:lnB>
                    <a:solidFill>
                      <a:srgbClr val="FFFFFF"/>
                    </a:solidFill>
                  </a:tcPr>
                </a:tc>
                <a:tc>
                  <a:txBody>
                    <a:bodyPr/>
                    <a:lstStyle/>
                    <a:p>
                      <a:pPr algn="ctr" fontAlgn="ctr"/>
                      <a:r>
                        <a:rPr lang="fr-FR" sz="1200" b="1" i="0" u="none" strike="noStrike">
                          <a:solidFill>
                            <a:srgbClr val="FFFFFF"/>
                          </a:solidFill>
                          <a:effectLst/>
                          <a:latin typeface="Calibri" panose="020F0502020204030204" pitchFamily="34" charset="0"/>
                        </a:rPr>
                        <a:t> </a:t>
                      </a:r>
                    </a:p>
                  </a:txBody>
                  <a:tcPr marL="4464" marR="4464" marT="4464" marB="0" anchor="ctr">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1" i="0" u="none" strike="noStrike">
                          <a:solidFill>
                            <a:srgbClr val="FFFFFF"/>
                          </a:solidFill>
                          <a:effectLst/>
                          <a:latin typeface="Calibri" panose="020F0502020204030204" pitchFamily="34" charset="0"/>
                        </a:rPr>
                        <a:t> </a:t>
                      </a:r>
                    </a:p>
                  </a:txBody>
                  <a:tcPr marL="4464" marR="4464" marT="4464" marB="0" anchor="ctr">
                    <a:lnL>
                      <a:noFill/>
                    </a:lnL>
                    <a:lnR>
                      <a:noFill/>
                    </a:lnR>
                    <a:lnT>
                      <a:noFill/>
                    </a:lnT>
                    <a:lnB>
                      <a:noFill/>
                    </a:lnB>
                    <a:solidFill>
                      <a:srgbClr val="FFFFFF"/>
                    </a:solidFill>
                  </a:tcPr>
                </a:tc>
                <a:tc>
                  <a:txBody>
                    <a:bodyPr/>
                    <a:lstStyle/>
                    <a:p>
                      <a:pPr algn="ctr" fontAlgn="ctr"/>
                      <a:r>
                        <a:rPr lang="fr-FR" sz="1200" b="1" i="0" u="none" strike="noStrike">
                          <a:solidFill>
                            <a:srgbClr val="FFFFFF"/>
                          </a:solidFill>
                          <a:effectLst/>
                          <a:latin typeface="Calibri" panose="020F0502020204030204" pitchFamily="34" charset="0"/>
                        </a:rPr>
                        <a:t> </a:t>
                      </a:r>
                    </a:p>
                  </a:txBody>
                  <a:tcPr marL="4464" marR="4464" marT="4464" marB="0" anchor="ctr">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1" i="0" u="none" strike="noStrike">
                          <a:solidFill>
                            <a:srgbClr val="FFFFFF"/>
                          </a:solidFill>
                          <a:effectLst/>
                          <a:latin typeface="Calibri" panose="020F0502020204030204" pitchFamily="34" charset="0"/>
                        </a:rPr>
                        <a:t> </a:t>
                      </a:r>
                    </a:p>
                  </a:txBody>
                  <a:tcPr marL="4464" marR="4464" marT="4464" marB="0" anchor="ctr">
                    <a:lnL>
                      <a:noFill/>
                    </a:lnL>
                    <a:lnR>
                      <a:noFill/>
                    </a:lnR>
                    <a:lnT>
                      <a:noFill/>
                    </a:lnT>
                    <a:lnB>
                      <a:noFill/>
                    </a:lnB>
                    <a:solidFill>
                      <a:srgbClr val="FFFFFF"/>
                    </a:solidFill>
                  </a:tcPr>
                </a:tc>
                <a:tc>
                  <a:txBody>
                    <a:bodyPr/>
                    <a:lstStyle/>
                    <a:p>
                      <a:pPr algn="ctr" fontAlgn="ctr"/>
                      <a:r>
                        <a:rPr lang="fr-FR" sz="1200" b="1" i="0" u="none" strike="noStrike">
                          <a:solidFill>
                            <a:srgbClr val="FFFFFF"/>
                          </a:solidFill>
                          <a:effectLst/>
                          <a:latin typeface="Calibri" panose="020F0502020204030204" pitchFamily="34" charset="0"/>
                        </a:rPr>
                        <a:t> </a:t>
                      </a:r>
                    </a:p>
                  </a:txBody>
                  <a:tcPr marL="4464" marR="4464" marT="4464" marB="0" anchor="ctr">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1" i="0" u="none" strike="noStrike">
                          <a:solidFill>
                            <a:srgbClr val="FFFFFF"/>
                          </a:solidFill>
                          <a:effectLst/>
                          <a:latin typeface="Calibri" panose="020F0502020204030204" pitchFamily="34" charset="0"/>
                        </a:rPr>
                        <a:t> </a:t>
                      </a:r>
                    </a:p>
                  </a:txBody>
                  <a:tcPr marL="4464" marR="4464" marT="4464" marB="0" anchor="ctr">
                    <a:lnL>
                      <a:noFill/>
                    </a:lnL>
                    <a:lnR>
                      <a:noFill/>
                    </a:lnR>
                    <a:lnT>
                      <a:noFill/>
                    </a:lnT>
                    <a:lnB>
                      <a:noFill/>
                    </a:lnB>
                    <a:solidFill>
                      <a:srgbClr val="FFFFFF"/>
                    </a:solidFill>
                  </a:tcPr>
                </a:tc>
                <a:tc>
                  <a:txBody>
                    <a:bodyPr/>
                    <a:lstStyle/>
                    <a:p>
                      <a:pPr algn="ctr" fontAlgn="ctr"/>
                      <a:r>
                        <a:rPr lang="fr-FR" sz="1200" b="1" i="0" u="none" strike="noStrike">
                          <a:solidFill>
                            <a:srgbClr val="FFFFFF"/>
                          </a:solidFill>
                          <a:effectLst/>
                          <a:latin typeface="Calibri" panose="020F0502020204030204" pitchFamily="34" charset="0"/>
                        </a:rPr>
                        <a:t> </a:t>
                      </a:r>
                    </a:p>
                  </a:txBody>
                  <a:tcPr marL="4464" marR="4464" marT="4464" marB="0" anchor="ctr">
                    <a:lnL>
                      <a:noFill/>
                    </a:lnL>
                    <a:lnR>
                      <a:noFill/>
                    </a:lnR>
                    <a:lnT>
                      <a:noFill/>
                    </a:lnT>
                    <a:lnB>
                      <a:noFill/>
                    </a:lnB>
                    <a:solidFill>
                      <a:srgbClr val="FFFFFF"/>
                    </a:solidFill>
                  </a:tcPr>
                </a:tc>
                <a:extLst>
                  <a:ext uri="{0D108BD9-81ED-4DB2-BD59-A6C34878D82A}">
                    <a16:rowId xmlns:a16="http://schemas.microsoft.com/office/drawing/2014/main" val="1728961506"/>
                  </a:ext>
                </a:extLst>
              </a:tr>
              <a:tr h="200008">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w="6350" cap="flat" cmpd="sng" algn="ctr">
                      <a:solidFill>
                        <a:srgbClr val="58931D"/>
                      </a:solidFill>
                      <a:prstDash val="solid"/>
                      <a:round/>
                      <a:headEnd type="none" w="med" len="med"/>
                      <a:tailEnd type="none" w="med" len="med"/>
                    </a:lnB>
                    <a:solidFill>
                      <a:srgbClr val="FFFFFF"/>
                    </a:solidFill>
                  </a:tcPr>
                </a:tc>
                <a:extLst>
                  <a:ext uri="{0D108BD9-81ED-4DB2-BD59-A6C34878D82A}">
                    <a16:rowId xmlns:a16="http://schemas.microsoft.com/office/drawing/2014/main" val="1812139843"/>
                  </a:ext>
                </a:extLst>
              </a:tr>
              <a:tr h="200008">
                <a:tc gridSpan="17">
                  <a:txBody>
                    <a:bodyPr/>
                    <a:lstStyle/>
                    <a:p>
                      <a:pPr algn="l" fontAlgn="ctr"/>
                      <a:r>
                        <a:rPr lang="fr-FR" sz="1200" b="1" i="0" u="none" strike="noStrike">
                          <a:solidFill>
                            <a:srgbClr val="403151"/>
                          </a:solidFill>
                          <a:effectLst/>
                          <a:latin typeface="Calibri" panose="020F0502020204030204" pitchFamily="34" charset="0"/>
                        </a:rPr>
                        <a:t>Processus Support</a:t>
                      </a:r>
                    </a:p>
                  </a:txBody>
                  <a:tcPr marL="4464" marR="4464" marT="4464" marB="0" anchor="ctr">
                    <a:lnL w="6350" cap="flat" cmpd="sng" algn="ctr">
                      <a:solidFill>
                        <a:srgbClr val="58931D"/>
                      </a:solidFill>
                      <a:prstDash val="solid"/>
                      <a:round/>
                      <a:headEnd type="none" w="med" len="med"/>
                      <a:tailEnd type="none" w="med" len="med"/>
                    </a:lnL>
                    <a:lnR w="6350" cap="flat" cmpd="sng" algn="ctr">
                      <a:solidFill>
                        <a:srgbClr val="58931D"/>
                      </a:solidFill>
                      <a:prstDash val="solid"/>
                      <a:round/>
                      <a:headEnd type="none" w="med" len="med"/>
                      <a:tailEnd type="none" w="med" len="med"/>
                    </a:lnR>
                    <a:lnT w="6350" cap="flat" cmpd="sng" algn="ctr">
                      <a:solidFill>
                        <a:srgbClr val="58931D"/>
                      </a:solidFill>
                      <a:prstDash val="solid"/>
                      <a:round/>
                      <a:headEnd type="none" w="med" len="med"/>
                      <a:tailEnd type="none" w="med" len="med"/>
                    </a:lnT>
                    <a:lnB w="6350" cap="flat" cmpd="sng" algn="ctr">
                      <a:solidFill>
                        <a:srgbClr val="58931D"/>
                      </a:solidFill>
                      <a:prstDash val="solid"/>
                      <a:round/>
                      <a:headEnd type="none" w="med" len="med"/>
                      <a:tailEnd type="none" w="med" len="med"/>
                    </a:lnB>
                    <a:solidFill>
                      <a:srgbClr val="9FDF5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891973650"/>
                  </a:ext>
                </a:extLst>
              </a:tr>
              <a:tr h="200008">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403151"/>
                      </a:solidFill>
                      <a:prstDash val="dot"/>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403151"/>
                      </a:solidFill>
                      <a:prstDash val="dot"/>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w="6350" cap="flat" cmpd="sng" algn="ctr">
                      <a:solidFill>
                        <a:srgbClr val="58931D"/>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FFFFFF"/>
                    </a:solidFill>
                  </a:tcPr>
                </a:tc>
                <a:extLst>
                  <a:ext uri="{0D108BD9-81ED-4DB2-BD59-A6C34878D82A}">
                    <a16:rowId xmlns:a16="http://schemas.microsoft.com/office/drawing/2014/main" val="2786207230"/>
                  </a:ext>
                </a:extLst>
              </a:tr>
              <a:tr h="200008">
                <a:tc rowSpan="2" gridSpan="2">
                  <a:txBody>
                    <a:bodyPr/>
                    <a:lstStyle/>
                    <a:p>
                      <a:pPr algn="ctr" fontAlgn="ctr"/>
                      <a:r>
                        <a:rPr lang="fr-FR" sz="1200" b="1" i="0" u="none" strike="noStrike">
                          <a:solidFill>
                            <a:srgbClr val="FFFFFF"/>
                          </a:solidFill>
                          <a:effectLst/>
                          <a:latin typeface="Calibri" panose="020F0502020204030204" pitchFamily="34" charset="0"/>
                        </a:rPr>
                        <a:t>Gestion des stocks, approvisionnement et achats</a:t>
                      </a:r>
                    </a:p>
                  </a:txBody>
                  <a:tcPr marL="4464" marR="4464" marT="4464" marB="0" anchor="ctr">
                    <a:lnL w="6350" cap="flat" cmpd="sng" algn="ctr">
                      <a:solidFill>
                        <a:srgbClr val="8064A2"/>
                      </a:solidFill>
                      <a:prstDash val="solid"/>
                      <a:round/>
                      <a:headEnd type="none" w="med" len="med"/>
                      <a:tailEnd type="none" w="med" len="med"/>
                    </a:lnL>
                    <a:lnR w="6350" cap="flat" cmpd="sng" algn="ctr">
                      <a:solidFill>
                        <a:srgbClr val="8064A2"/>
                      </a:solidFill>
                      <a:prstDash val="solid"/>
                      <a:round/>
                      <a:headEnd type="none" w="med" len="med"/>
                      <a:tailEnd type="none" w="med" len="med"/>
                    </a:lnR>
                    <a:lnT w="6350" cap="flat" cmpd="sng" algn="ctr">
                      <a:solidFill>
                        <a:srgbClr val="8064A2"/>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B1A0C7"/>
                    </a:solidFill>
                  </a:tcPr>
                </a:tc>
                <a:tc rowSpan="2" h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8064A2"/>
                      </a:solidFill>
                      <a:prstDash val="solid"/>
                      <a:round/>
                      <a:headEnd type="none" w="med" len="med"/>
                      <a:tailEnd type="none" w="med" len="med"/>
                    </a:lnL>
                    <a:lnR w="6350" cap="flat" cmpd="sng" algn="ctr">
                      <a:solidFill>
                        <a:srgbClr val="8064A2"/>
                      </a:solidFill>
                      <a:prstDash val="solid"/>
                      <a:round/>
                      <a:headEnd type="none" w="med" len="med"/>
                      <a:tailEnd type="none" w="med" len="med"/>
                    </a:lnR>
                    <a:lnT>
                      <a:noFill/>
                    </a:lnT>
                    <a:lnB>
                      <a:noFill/>
                    </a:lnB>
                    <a:solidFill>
                      <a:srgbClr val="FFFFFF"/>
                    </a:solidFill>
                  </a:tcPr>
                </a:tc>
                <a:tc rowSpan="2" gridSpan="2">
                  <a:txBody>
                    <a:bodyPr/>
                    <a:lstStyle/>
                    <a:p>
                      <a:pPr algn="ctr" fontAlgn="ctr"/>
                      <a:r>
                        <a:rPr lang="fr-FR" sz="1200" b="1" i="0" u="none" strike="noStrike">
                          <a:solidFill>
                            <a:srgbClr val="FFFFFF"/>
                          </a:solidFill>
                          <a:effectLst/>
                          <a:latin typeface="Calibri" panose="020F0502020204030204" pitchFamily="34" charset="0"/>
                        </a:rPr>
                        <a:t>Gestion des ressources humaines</a:t>
                      </a:r>
                    </a:p>
                  </a:txBody>
                  <a:tcPr marL="4464" marR="4464" marT="4464" marB="0" anchor="ctr">
                    <a:lnL w="6350" cap="flat" cmpd="sng" algn="ctr">
                      <a:solidFill>
                        <a:srgbClr val="8064A2"/>
                      </a:solidFill>
                      <a:prstDash val="solid"/>
                      <a:round/>
                      <a:headEnd type="none" w="med" len="med"/>
                      <a:tailEnd type="none" w="med" len="med"/>
                    </a:lnL>
                    <a:lnR w="6350" cap="flat" cmpd="sng" algn="ctr">
                      <a:solidFill>
                        <a:srgbClr val="8064A2"/>
                      </a:solidFill>
                      <a:prstDash val="solid"/>
                      <a:round/>
                      <a:headEnd type="none" w="med" len="med"/>
                      <a:tailEnd type="none" w="med" len="med"/>
                    </a:lnR>
                    <a:lnT w="6350" cap="flat" cmpd="sng" algn="ctr">
                      <a:solidFill>
                        <a:srgbClr val="8064A2"/>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B1A0C7"/>
                    </a:solidFill>
                  </a:tcPr>
                </a:tc>
                <a:tc rowSpan="2" h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8064A2"/>
                      </a:solidFill>
                      <a:prstDash val="solid"/>
                      <a:round/>
                      <a:headEnd type="none" w="med" len="med"/>
                      <a:tailEnd type="none" w="med" len="med"/>
                    </a:lnL>
                    <a:lnR w="6350" cap="flat" cmpd="sng" algn="ctr">
                      <a:solidFill>
                        <a:srgbClr val="8064A2"/>
                      </a:solidFill>
                      <a:prstDash val="solid"/>
                      <a:round/>
                      <a:headEnd type="none" w="med" len="med"/>
                      <a:tailEnd type="none" w="med" len="med"/>
                    </a:lnR>
                    <a:lnT>
                      <a:noFill/>
                    </a:lnT>
                    <a:lnB>
                      <a:noFill/>
                    </a:lnB>
                    <a:solidFill>
                      <a:srgbClr val="FFFFFF"/>
                    </a:solidFill>
                  </a:tcPr>
                </a:tc>
                <a:tc rowSpan="2" gridSpan="2">
                  <a:txBody>
                    <a:bodyPr/>
                    <a:lstStyle/>
                    <a:p>
                      <a:pPr algn="ctr" fontAlgn="ctr"/>
                      <a:r>
                        <a:rPr lang="fr-FR" sz="1200" b="1" i="0" u="none" strike="noStrike">
                          <a:solidFill>
                            <a:srgbClr val="FFFFFF"/>
                          </a:solidFill>
                          <a:effectLst/>
                          <a:latin typeface="Calibri" panose="020F0502020204030204" pitchFamily="34" charset="0"/>
                        </a:rPr>
                        <a:t>Gestion du système d'informations</a:t>
                      </a:r>
                    </a:p>
                  </a:txBody>
                  <a:tcPr marL="4464" marR="4464" marT="4464" marB="0" anchor="ctr">
                    <a:lnL w="6350" cap="flat" cmpd="sng" algn="ctr">
                      <a:solidFill>
                        <a:srgbClr val="8064A2"/>
                      </a:solidFill>
                      <a:prstDash val="solid"/>
                      <a:round/>
                      <a:headEnd type="none" w="med" len="med"/>
                      <a:tailEnd type="none" w="med" len="med"/>
                    </a:lnL>
                    <a:lnR w="6350" cap="flat" cmpd="sng" algn="ctr">
                      <a:solidFill>
                        <a:srgbClr val="8064A2"/>
                      </a:solidFill>
                      <a:prstDash val="solid"/>
                      <a:round/>
                      <a:headEnd type="none" w="med" len="med"/>
                      <a:tailEnd type="none" w="med" len="med"/>
                    </a:lnR>
                    <a:lnT w="6350" cap="flat" cmpd="sng" algn="ctr">
                      <a:solidFill>
                        <a:srgbClr val="8064A2"/>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B1A0C7"/>
                    </a:solidFill>
                  </a:tcPr>
                </a:tc>
                <a:tc rowSpan="2" h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8064A2"/>
                      </a:solidFill>
                      <a:prstDash val="solid"/>
                      <a:round/>
                      <a:headEnd type="none" w="med" len="med"/>
                      <a:tailEnd type="none" w="med" len="med"/>
                    </a:lnL>
                    <a:lnR w="6350" cap="flat" cmpd="sng" algn="ctr">
                      <a:solidFill>
                        <a:srgbClr val="8064A2"/>
                      </a:solidFill>
                      <a:prstDash val="solid"/>
                      <a:round/>
                      <a:headEnd type="none" w="med" len="med"/>
                      <a:tailEnd type="none" w="med" len="med"/>
                    </a:lnR>
                    <a:lnT>
                      <a:noFill/>
                    </a:lnT>
                    <a:lnB>
                      <a:noFill/>
                    </a:lnB>
                    <a:solidFill>
                      <a:srgbClr val="FFFFFF"/>
                    </a:solidFill>
                  </a:tcPr>
                </a:tc>
                <a:tc rowSpan="2" gridSpan="2">
                  <a:txBody>
                    <a:bodyPr/>
                    <a:lstStyle/>
                    <a:p>
                      <a:pPr algn="ctr" fontAlgn="ctr"/>
                      <a:r>
                        <a:rPr lang="fr-FR" sz="1200" b="1" i="0" u="none" strike="noStrike">
                          <a:solidFill>
                            <a:srgbClr val="FFFFFF"/>
                          </a:solidFill>
                          <a:effectLst/>
                          <a:latin typeface="Calibri" panose="020F0502020204030204" pitchFamily="34" charset="0"/>
                        </a:rPr>
                        <a:t>Gestion des ressources matérielles</a:t>
                      </a:r>
                    </a:p>
                  </a:txBody>
                  <a:tcPr marL="4464" marR="4464" marT="4464" marB="0" anchor="ctr">
                    <a:lnL w="6350" cap="flat" cmpd="sng" algn="ctr">
                      <a:solidFill>
                        <a:srgbClr val="8064A2"/>
                      </a:solidFill>
                      <a:prstDash val="solid"/>
                      <a:round/>
                      <a:headEnd type="none" w="med" len="med"/>
                      <a:tailEnd type="none" w="med" len="med"/>
                    </a:lnL>
                    <a:lnR w="6350" cap="flat" cmpd="sng" algn="ctr">
                      <a:solidFill>
                        <a:srgbClr val="8064A2"/>
                      </a:solidFill>
                      <a:prstDash val="solid"/>
                      <a:round/>
                      <a:headEnd type="none" w="med" len="med"/>
                      <a:tailEnd type="none" w="med" len="med"/>
                    </a:lnR>
                    <a:lnT w="6350" cap="flat" cmpd="sng" algn="ctr">
                      <a:solidFill>
                        <a:srgbClr val="8064A2"/>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B1A0C7"/>
                    </a:solidFill>
                  </a:tcPr>
                </a:tc>
                <a:tc rowSpan="2" h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8064A2"/>
                      </a:solidFill>
                      <a:prstDash val="solid"/>
                      <a:round/>
                      <a:headEnd type="none" w="med" len="med"/>
                      <a:tailEnd type="none" w="med" len="med"/>
                    </a:lnL>
                    <a:lnR w="6350" cap="flat" cmpd="sng" algn="ctr">
                      <a:solidFill>
                        <a:srgbClr val="403151"/>
                      </a:solidFill>
                      <a:prstDash val="dot"/>
                      <a:round/>
                      <a:headEnd type="none" w="med" len="med"/>
                      <a:tailEnd type="none" w="med" len="med"/>
                    </a:lnR>
                    <a:lnT>
                      <a:noFill/>
                    </a:lnT>
                    <a:lnB>
                      <a:noFill/>
                    </a:lnB>
                    <a:solidFill>
                      <a:srgbClr val="FFFFFF"/>
                    </a:solidFill>
                  </a:tcPr>
                </a:tc>
                <a:tc rowSpan="2" gridSpan="2">
                  <a:txBody>
                    <a:bodyPr/>
                    <a:lstStyle/>
                    <a:p>
                      <a:pPr algn="ctr" fontAlgn="ctr"/>
                      <a:r>
                        <a:rPr lang="fr-FR" sz="1200" b="1" i="0" u="none" strike="noStrike">
                          <a:solidFill>
                            <a:srgbClr val="403151"/>
                          </a:solidFill>
                          <a:effectLst/>
                          <a:latin typeface="Calibri" panose="020F0502020204030204" pitchFamily="34" charset="0"/>
                        </a:rPr>
                        <a:t>Gestion financière et administrative</a:t>
                      </a:r>
                    </a:p>
                  </a:txBody>
                  <a:tcPr marL="4464" marR="4464" marT="4464" marB="0" anchor="ctr">
                    <a:lnL w="6350" cap="flat" cmpd="sng" algn="ctr">
                      <a:solidFill>
                        <a:srgbClr val="403151"/>
                      </a:solidFill>
                      <a:prstDash val="dot"/>
                      <a:round/>
                      <a:headEnd type="none" w="med" len="med"/>
                      <a:tailEnd type="none" w="med" len="med"/>
                    </a:lnL>
                    <a:lnR w="6350" cap="flat" cmpd="sng" algn="ctr">
                      <a:solidFill>
                        <a:srgbClr val="403151"/>
                      </a:solidFill>
                      <a:prstDash val="dot"/>
                      <a:round/>
                      <a:headEnd type="none" w="med" len="med"/>
                      <a:tailEnd type="none" w="med" len="med"/>
                    </a:lnR>
                    <a:lnT w="6350" cap="flat" cmpd="sng" algn="ctr">
                      <a:solidFill>
                        <a:srgbClr val="403151"/>
                      </a:solidFill>
                      <a:prstDash val="dot"/>
                      <a:round/>
                      <a:headEnd type="none" w="med" len="med"/>
                      <a:tailEnd type="none" w="med" len="med"/>
                    </a:lnT>
                    <a:lnB w="6350" cap="flat" cmpd="sng" algn="ctr">
                      <a:solidFill>
                        <a:srgbClr val="403151"/>
                      </a:solidFill>
                      <a:prstDash val="dot"/>
                      <a:round/>
                      <a:headEnd type="none" w="med" len="med"/>
                      <a:tailEnd type="none" w="med" len="med"/>
                    </a:lnB>
                    <a:pattFill prst="pct10">
                      <a:fgClr>
                        <a:srgbClr val="8064A2"/>
                      </a:fgClr>
                      <a:bgClr>
                        <a:srgbClr val="FFFFFF"/>
                      </a:bgClr>
                    </a:pattFill>
                  </a:tcPr>
                </a:tc>
                <a:tc rowSpan="2" h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403151"/>
                      </a:solidFill>
                      <a:prstDash val="dot"/>
                      <a:round/>
                      <a:headEnd type="none" w="med" len="med"/>
                      <a:tailEnd type="none" w="med" len="med"/>
                    </a:lnL>
                    <a:lnR w="6350" cap="flat" cmpd="sng" algn="ctr">
                      <a:solidFill>
                        <a:srgbClr val="8064A2"/>
                      </a:solidFill>
                      <a:prstDash val="solid"/>
                      <a:round/>
                      <a:headEnd type="none" w="med" len="med"/>
                      <a:tailEnd type="none" w="med" len="med"/>
                    </a:lnR>
                    <a:lnT>
                      <a:noFill/>
                    </a:lnT>
                    <a:lnB>
                      <a:noFill/>
                    </a:lnB>
                    <a:solidFill>
                      <a:srgbClr val="FFFFFF"/>
                    </a:solidFill>
                  </a:tcPr>
                </a:tc>
                <a:tc rowSpan="2" gridSpan="2">
                  <a:txBody>
                    <a:bodyPr/>
                    <a:lstStyle/>
                    <a:p>
                      <a:pPr algn="ctr" fontAlgn="ctr"/>
                      <a:r>
                        <a:rPr lang="fr-FR" sz="1200" b="1" i="0" u="none" strike="noStrike" dirty="0">
                          <a:solidFill>
                            <a:srgbClr val="FFFFFF"/>
                          </a:solidFill>
                          <a:effectLst/>
                          <a:latin typeface="Calibri" panose="020F0502020204030204" pitchFamily="34" charset="0"/>
                        </a:rPr>
                        <a:t>Maîtrise de l'environnement des soins</a:t>
                      </a:r>
                    </a:p>
                  </a:txBody>
                  <a:tcPr marL="4464" marR="4464" marT="4464" marB="0" anchor="ctr">
                    <a:lnL w="6350" cap="flat" cmpd="sng" algn="ctr">
                      <a:solidFill>
                        <a:srgbClr val="8064A2"/>
                      </a:solidFill>
                      <a:prstDash val="solid"/>
                      <a:round/>
                      <a:headEnd type="none" w="med" len="med"/>
                      <a:tailEnd type="none" w="med" len="med"/>
                    </a:lnL>
                    <a:lnR w="6350" cap="flat" cmpd="sng" algn="ctr">
                      <a:solidFill>
                        <a:srgbClr val="8064A2"/>
                      </a:solidFill>
                      <a:prstDash val="solid"/>
                      <a:round/>
                      <a:headEnd type="none" w="med" len="med"/>
                      <a:tailEnd type="none" w="med" len="med"/>
                    </a:lnR>
                    <a:lnT w="6350" cap="flat" cmpd="sng" algn="ctr">
                      <a:solidFill>
                        <a:srgbClr val="8064A2"/>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B1A0C7"/>
                    </a:solidFill>
                  </a:tcPr>
                </a:tc>
                <a:tc rowSpan="2" hMerge="1">
                  <a:txBody>
                    <a:bodyPr/>
                    <a:lstStyle/>
                    <a:p>
                      <a:endParaRPr lang="fr-FR"/>
                    </a:p>
                  </a:txBody>
                  <a:tcPr/>
                </a:tc>
                <a:extLst>
                  <a:ext uri="{0D108BD9-81ED-4DB2-BD59-A6C34878D82A}">
                    <a16:rowId xmlns:a16="http://schemas.microsoft.com/office/drawing/2014/main" val="377371378"/>
                  </a:ext>
                </a:extLst>
              </a:tr>
              <a:tr h="390484">
                <a:tc gridSpan="2" vMerge="1">
                  <a:txBody>
                    <a:bodyPr/>
                    <a:lstStyle/>
                    <a:p>
                      <a:endParaRPr lang="fr-FR"/>
                    </a:p>
                  </a:txBody>
                  <a:tcPr/>
                </a:tc>
                <a:tc hMerge="1" v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8064A2"/>
                      </a:solidFill>
                      <a:prstDash val="solid"/>
                      <a:round/>
                      <a:headEnd type="none" w="med" len="med"/>
                      <a:tailEnd type="none" w="med" len="med"/>
                    </a:lnL>
                    <a:lnR w="6350" cap="flat" cmpd="sng" algn="ctr">
                      <a:solidFill>
                        <a:srgbClr val="8064A2"/>
                      </a:solidFill>
                      <a:prstDash val="solid"/>
                      <a:round/>
                      <a:headEnd type="none" w="med" len="med"/>
                      <a:tailEnd type="none" w="med" len="med"/>
                    </a:lnR>
                    <a:lnT>
                      <a:noFill/>
                    </a:lnT>
                    <a:lnB>
                      <a:noFill/>
                    </a:lnB>
                    <a:solidFill>
                      <a:srgbClr val="FFFFFF"/>
                    </a:solidFill>
                  </a:tcPr>
                </a:tc>
                <a:tc gridSpan="2" vMerge="1">
                  <a:txBody>
                    <a:bodyPr/>
                    <a:lstStyle/>
                    <a:p>
                      <a:endParaRPr lang="fr-FR"/>
                    </a:p>
                  </a:txBody>
                  <a:tcPr/>
                </a:tc>
                <a:tc hMerge="1" v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8064A2"/>
                      </a:solidFill>
                      <a:prstDash val="solid"/>
                      <a:round/>
                      <a:headEnd type="none" w="med" len="med"/>
                      <a:tailEnd type="none" w="med" len="med"/>
                    </a:lnL>
                    <a:lnR w="6350" cap="flat" cmpd="sng" algn="ctr">
                      <a:solidFill>
                        <a:srgbClr val="8064A2"/>
                      </a:solidFill>
                      <a:prstDash val="solid"/>
                      <a:round/>
                      <a:headEnd type="none" w="med" len="med"/>
                      <a:tailEnd type="none" w="med" len="med"/>
                    </a:lnR>
                    <a:lnT>
                      <a:noFill/>
                    </a:lnT>
                    <a:lnB>
                      <a:noFill/>
                    </a:lnB>
                    <a:solidFill>
                      <a:srgbClr val="FFFFFF"/>
                    </a:solidFill>
                  </a:tcPr>
                </a:tc>
                <a:tc gridSpan="2" vMerge="1">
                  <a:txBody>
                    <a:bodyPr/>
                    <a:lstStyle/>
                    <a:p>
                      <a:endParaRPr lang="fr-FR"/>
                    </a:p>
                  </a:txBody>
                  <a:tcPr/>
                </a:tc>
                <a:tc hMerge="1" v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8064A2"/>
                      </a:solidFill>
                      <a:prstDash val="solid"/>
                      <a:round/>
                      <a:headEnd type="none" w="med" len="med"/>
                      <a:tailEnd type="none" w="med" len="med"/>
                    </a:lnL>
                    <a:lnR w="6350" cap="flat" cmpd="sng" algn="ctr">
                      <a:solidFill>
                        <a:srgbClr val="8064A2"/>
                      </a:solidFill>
                      <a:prstDash val="solid"/>
                      <a:round/>
                      <a:headEnd type="none" w="med" len="med"/>
                      <a:tailEnd type="none" w="med" len="med"/>
                    </a:lnR>
                    <a:lnT>
                      <a:noFill/>
                    </a:lnT>
                    <a:lnB>
                      <a:noFill/>
                    </a:lnB>
                    <a:solidFill>
                      <a:srgbClr val="FFFFFF"/>
                    </a:solidFill>
                  </a:tcPr>
                </a:tc>
                <a:tc gridSpan="2" vMerge="1">
                  <a:txBody>
                    <a:bodyPr/>
                    <a:lstStyle/>
                    <a:p>
                      <a:endParaRPr lang="fr-FR"/>
                    </a:p>
                  </a:txBody>
                  <a:tcPr/>
                </a:tc>
                <a:tc hMerge="1" v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8064A2"/>
                      </a:solidFill>
                      <a:prstDash val="solid"/>
                      <a:round/>
                      <a:headEnd type="none" w="med" len="med"/>
                      <a:tailEnd type="none" w="med" len="med"/>
                    </a:lnL>
                    <a:lnR w="6350" cap="flat" cmpd="sng" algn="ctr">
                      <a:solidFill>
                        <a:srgbClr val="403151"/>
                      </a:solidFill>
                      <a:prstDash val="dot"/>
                      <a:round/>
                      <a:headEnd type="none" w="med" len="med"/>
                      <a:tailEnd type="none" w="med" len="med"/>
                    </a:lnR>
                    <a:lnT>
                      <a:noFill/>
                    </a:lnT>
                    <a:lnB>
                      <a:noFill/>
                    </a:lnB>
                    <a:solidFill>
                      <a:srgbClr val="FFFFFF"/>
                    </a:solidFill>
                  </a:tcPr>
                </a:tc>
                <a:tc gridSpan="2" vMerge="1">
                  <a:txBody>
                    <a:bodyPr/>
                    <a:lstStyle/>
                    <a:p>
                      <a:endParaRPr lang="fr-FR"/>
                    </a:p>
                  </a:txBody>
                  <a:tcPr/>
                </a:tc>
                <a:tc hMerge="1" vMerge="1">
                  <a:txBody>
                    <a:bodyPr/>
                    <a:lstStyle/>
                    <a:p>
                      <a:endParaRPr lang="fr-FR"/>
                    </a:p>
                  </a:txBody>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w="6350" cap="flat" cmpd="sng" algn="ctr">
                      <a:solidFill>
                        <a:srgbClr val="403151"/>
                      </a:solidFill>
                      <a:prstDash val="dot"/>
                      <a:round/>
                      <a:headEnd type="none" w="med" len="med"/>
                      <a:tailEnd type="none" w="med" len="med"/>
                    </a:lnL>
                    <a:lnR w="6350" cap="flat" cmpd="sng" algn="ctr">
                      <a:solidFill>
                        <a:srgbClr val="8064A2"/>
                      </a:solidFill>
                      <a:prstDash val="solid"/>
                      <a:round/>
                      <a:headEnd type="none" w="med" len="med"/>
                      <a:tailEnd type="none" w="med" len="med"/>
                    </a:lnR>
                    <a:lnT>
                      <a:noFill/>
                    </a:lnT>
                    <a:lnB>
                      <a:noFill/>
                    </a:lnB>
                    <a:solidFill>
                      <a:srgbClr val="FFFFFF"/>
                    </a:solidFill>
                  </a:tcPr>
                </a:tc>
                <a:tc gridSpan="2"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1867069255"/>
                  </a:ext>
                </a:extLst>
              </a:tr>
              <a:tr h="200008">
                <a:tc>
                  <a:txBody>
                    <a:bodyPr/>
                    <a:lstStyle/>
                    <a:p>
                      <a:pPr algn="ctr" fontAlgn="ctr"/>
                      <a:r>
                        <a:rPr lang="fr-FR" sz="1200" b="0" i="0" u="none" strike="noStrike" dirty="0">
                          <a:solidFill>
                            <a:srgbClr val="403151"/>
                          </a:solidFill>
                          <a:effectLst/>
                          <a:latin typeface="Calibri" panose="020F0502020204030204" pitchFamily="34" charset="0"/>
                        </a:rPr>
                        <a:t>Pilote</a:t>
                      </a:r>
                    </a:p>
                  </a:txBody>
                  <a:tcPr marL="4464" marR="4464" marT="4464" marB="0" anchor="ctr">
                    <a:lnL>
                      <a:noFill/>
                    </a:lnL>
                    <a:lnR>
                      <a:noFill/>
                    </a:lnR>
                    <a:lnT w="6350" cap="flat" cmpd="sng" algn="ctr">
                      <a:solidFill>
                        <a:srgbClr val="8064A2"/>
                      </a:solidFill>
                      <a:prstDash val="solid"/>
                      <a:round/>
                      <a:headEnd type="none" w="med" len="med"/>
                      <a:tailEnd type="none" w="med" len="med"/>
                    </a:lnT>
                    <a:lnB>
                      <a:noFill/>
                    </a:lnB>
                    <a:solidFill>
                      <a:srgbClr val="FFFFFF"/>
                    </a:solidFill>
                  </a:tcPr>
                </a:tc>
                <a:tc>
                  <a:txBody>
                    <a:bodyPr/>
                    <a:lstStyle/>
                    <a:p>
                      <a:pPr algn="ctr" fontAlgn="ctr"/>
                      <a:r>
                        <a:rPr lang="fr-FR" sz="1200" b="0" i="0" u="none" strike="noStrike" dirty="0" err="1">
                          <a:solidFill>
                            <a:srgbClr val="403151"/>
                          </a:solidFill>
                          <a:effectLst/>
                          <a:latin typeface="Calibri" panose="020F0502020204030204" pitchFamily="34" charset="0"/>
                        </a:rPr>
                        <a:t>Mbenda</a:t>
                      </a:r>
                      <a:endParaRPr lang="fr-FR" sz="1200" b="0" i="0" u="none" strike="noStrike" dirty="0">
                        <a:solidFill>
                          <a:srgbClr val="403151"/>
                        </a:solidFill>
                        <a:effectLst/>
                        <a:latin typeface="Calibri" panose="020F0502020204030204" pitchFamily="34" charset="0"/>
                      </a:endParaRPr>
                    </a:p>
                  </a:txBody>
                  <a:tcPr marL="4464" marR="4464" marT="4464" marB="0" anchor="ctr">
                    <a:lnL>
                      <a:noFill/>
                    </a:lnL>
                    <a:lnR>
                      <a:noFill/>
                    </a:lnR>
                    <a:lnT w="6350" cap="flat" cmpd="sng" algn="ctr">
                      <a:solidFill>
                        <a:srgbClr val="8064A2"/>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Pilote</a:t>
                      </a:r>
                    </a:p>
                  </a:txBody>
                  <a:tcPr marL="4464" marR="4464" marT="4464" marB="0" anchor="ctr">
                    <a:lnL>
                      <a:noFill/>
                    </a:lnL>
                    <a:lnR>
                      <a:noFill/>
                    </a:lnR>
                    <a:lnT w="6350" cap="flat" cmpd="sng" algn="ctr">
                      <a:solidFill>
                        <a:srgbClr val="8064A2"/>
                      </a:solidFill>
                      <a:prstDash val="solid"/>
                      <a:round/>
                      <a:headEnd type="none" w="med" len="med"/>
                      <a:tailEnd type="none" w="med" len="med"/>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Kouna</a:t>
                      </a:r>
                    </a:p>
                  </a:txBody>
                  <a:tcPr marL="4464" marR="4464" marT="4464" marB="0" anchor="ctr">
                    <a:lnL>
                      <a:noFill/>
                    </a:lnL>
                    <a:lnR>
                      <a:noFill/>
                    </a:lnR>
                    <a:lnT w="6350" cap="flat" cmpd="sng" algn="ctr">
                      <a:solidFill>
                        <a:srgbClr val="8064A2"/>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Pilote</a:t>
                      </a:r>
                    </a:p>
                  </a:txBody>
                  <a:tcPr marL="4464" marR="4464" marT="4464" marB="0" anchor="ctr">
                    <a:lnL>
                      <a:noFill/>
                    </a:lnL>
                    <a:lnR>
                      <a:noFill/>
                    </a:lnR>
                    <a:lnT w="6350" cap="flat" cmpd="sng" algn="ctr">
                      <a:solidFill>
                        <a:srgbClr val="8064A2"/>
                      </a:solidFill>
                      <a:prstDash val="solid"/>
                      <a:round/>
                      <a:headEnd type="none" w="med" len="med"/>
                      <a:tailEnd type="none" w="med" len="med"/>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Lauriane</a:t>
                      </a:r>
                    </a:p>
                  </a:txBody>
                  <a:tcPr marL="4464" marR="4464" marT="4464" marB="0" anchor="ctr">
                    <a:lnL>
                      <a:noFill/>
                    </a:lnL>
                    <a:lnR>
                      <a:noFill/>
                    </a:lnR>
                    <a:lnT w="6350" cap="flat" cmpd="sng" algn="ctr">
                      <a:solidFill>
                        <a:srgbClr val="8064A2"/>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Pilote</a:t>
                      </a:r>
                    </a:p>
                  </a:txBody>
                  <a:tcPr marL="4464" marR="4464" marT="4464" marB="0" anchor="ctr">
                    <a:lnL>
                      <a:noFill/>
                    </a:lnL>
                    <a:lnR>
                      <a:noFill/>
                    </a:lnR>
                    <a:lnT w="6350" cap="flat" cmpd="sng" algn="ctr">
                      <a:solidFill>
                        <a:srgbClr val="8064A2"/>
                      </a:solidFill>
                      <a:prstDash val="solid"/>
                      <a:round/>
                      <a:headEnd type="none" w="med" len="med"/>
                      <a:tailEnd type="none" w="med" len="med"/>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Mbenda</a:t>
                      </a:r>
                    </a:p>
                  </a:txBody>
                  <a:tcPr marL="4464" marR="4464" marT="4464" marB="0" anchor="ctr">
                    <a:lnL>
                      <a:noFill/>
                    </a:lnL>
                    <a:lnR>
                      <a:noFill/>
                    </a:lnR>
                    <a:lnT w="6350" cap="flat" cmpd="sng" algn="ctr">
                      <a:solidFill>
                        <a:srgbClr val="8064A2"/>
                      </a:solidFill>
                      <a:prstDash val="solid"/>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Pilote</a:t>
                      </a:r>
                    </a:p>
                  </a:txBody>
                  <a:tcPr marL="4464" marR="4464" marT="4464" marB="0" anchor="ctr">
                    <a:lnL>
                      <a:noFill/>
                    </a:lnL>
                    <a:lnR>
                      <a:noFill/>
                    </a:lnR>
                    <a:lnT w="6350" cap="flat" cmpd="sng" algn="ctr">
                      <a:solidFill>
                        <a:srgbClr val="403151"/>
                      </a:solidFill>
                      <a:prstDash val="dot"/>
                      <a:round/>
                      <a:headEnd type="none" w="med" len="med"/>
                      <a:tailEnd type="none" w="med" len="med"/>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Kouna</a:t>
                      </a:r>
                    </a:p>
                  </a:txBody>
                  <a:tcPr marL="4464" marR="4464" marT="4464" marB="0" anchor="ctr">
                    <a:lnL>
                      <a:noFill/>
                    </a:lnL>
                    <a:lnR>
                      <a:noFill/>
                    </a:lnR>
                    <a:lnT w="6350" cap="flat" cmpd="sng" algn="ctr">
                      <a:solidFill>
                        <a:srgbClr val="403151"/>
                      </a:solidFill>
                      <a:prstDash val="dot"/>
                      <a:round/>
                      <a:headEnd type="none" w="med" len="med"/>
                      <a:tailEnd type="none" w="med" len="med"/>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0" i="0" u="none" strike="noStrike" dirty="0">
                          <a:solidFill>
                            <a:srgbClr val="403151"/>
                          </a:solidFill>
                          <a:effectLst/>
                          <a:latin typeface="Calibri" panose="020F0502020204030204" pitchFamily="34" charset="0"/>
                        </a:rPr>
                        <a:t>Pilote</a:t>
                      </a:r>
                    </a:p>
                  </a:txBody>
                  <a:tcPr marL="4464" marR="4464" marT="4464" marB="0" anchor="ctr">
                    <a:lnL>
                      <a:noFill/>
                    </a:lnL>
                    <a:lnR>
                      <a:noFill/>
                    </a:lnR>
                    <a:lnT w="6350" cap="flat" cmpd="sng" algn="ctr">
                      <a:solidFill>
                        <a:srgbClr val="8064A2"/>
                      </a:solidFill>
                      <a:prstDash val="solid"/>
                      <a:round/>
                      <a:headEnd type="none" w="med" len="med"/>
                      <a:tailEnd type="none" w="med" len="med"/>
                    </a:lnT>
                    <a:lnB>
                      <a:noFill/>
                    </a:lnB>
                    <a:solidFill>
                      <a:srgbClr val="FFFFFF"/>
                    </a:solidFill>
                  </a:tcPr>
                </a:tc>
                <a:tc>
                  <a:txBody>
                    <a:bodyPr/>
                    <a:lstStyle/>
                    <a:p>
                      <a:pPr algn="ctr" fontAlgn="ctr"/>
                      <a:r>
                        <a:rPr lang="fr-FR" sz="1200" b="0" i="0" u="none" strike="noStrike" dirty="0" err="1">
                          <a:solidFill>
                            <a:srgbClr val="403151"/>
                          </a:solidFill>
                          <a:effectLst/>
                          <a:latin typeface="Calibri" panose="020F0502020204030204" pitchFamily="34" charset="0"/>
                        </a:rPr>
                        <a:t>Bigué</a:t>
                      </a:r>
                      <a:endParaRPr lang="fr-FR" sz="1200" b="0" i="0" u="none" strike="noStrike" dirty="0">
                        <a:solidFill>
                          <a:srgbClr val="403151"/>
                        </a:solidFill>
                        <a:effectLst/>
                        <a:latin typeface="Calibri" panose="020F0502020204030204" pitchFamily="34" charset="0"/>
                      </a:endParaRPr>
                    </a:p>
                  </a:txBody>
                  <a:tcPr marL="4464" marR="4464" marT="4464" marB="0" anchor="ctr">
                    <a:lnL>
                      <a:noFill/>
                    </a:lnL>
                    <a:lnR>
                      <a:noFill/>
                    </a:lnR>
                    <a:lnT w="6350" cap="flat" cmpd="sng" algn="ctr">
                      <a:solidFill>
                        <a:srgbClr val="8064A2"/>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227498829"/>
                  </a:ext>
                </a:extLst>
              </a:tr>
              <a:tr h="200008">
                <a:tc>
                  <a:txBody>
                    <a:bodyPr/>
                    <a:lstStyle/>
                    <a:p>
                      <a:pPr algn="ctr" fontAlgn="ctr"/>
                      <a:r>
                        <a:rPr lang="fr-FR" sz="1200" b="0" i="0" u="none" strike="noStrike" dirty="0">
                          <a:solidFill>
                            <a:srgbClr val="403151"/>
                          </a:solidFill>
                          <a:effectLst/>
                          <a:latin typeface="Calibri" panose="020F0502020204030204" pitchFamily="34" charset="0"/>
                        </a:rPr>
                        <a:t>Copilotes</a:t>
                      </a:r>
                    </a:p>
                  </a:txBody>
                  <a:tcPr marL="4464" marR="4464" marT="4464" marB="0" anchor="ctr">
                    <a:lnL>
                      <a:noFill/>
                    </a:lnL>
                    <a:lnR>
                      <a:noFill/>
                    </a:lnR>
                    <a:lnT>
                      <a:noFill/>
                    </a:lnT>
                    <a:lnB>
                      <a:noFill/>
                    </a:lnB>
                    <a:solidFill>
                      <a:srgbClr val="FFFFFF"/>
                    </a:solidFill>
                  </a:tcPr>
                </a:tc>
                <a:tc>
                  <a:txBody>
                    <a:bodyPr/>
                    <a:lstStyle/>
                    <a:p>
                      <a:pPr algn="ctr" fontAlgn="ctr"/>
                      <a:r>
                        <a:rPr lang="fr-FR" sz="1200" b="0" i="0" u="none" strike="noStrike" dirty="0" err="1">
                          <a:solidFill>
                            <a:srgbClr val="403151"/>
                          </a:solidFill>
                          <a:effectLst/>
                          <a:latin typeface="Calibri" panose="020F0502020204030204" pitchFamily="34" charset="0"/>
                        </a:rPr>
                        <a:t>Bigué</a:t>
                      </a:r>
                      <a:endParaRPr lang="fr-FR" sz="1200" b="0" i="0" u="none" strike="noStrike" dirty="0">
                        <a:solidFill>
                          <a:srgbClr val="403151"/>
                        </a:solidFill>
                        <a:effectLst/>
                        <a:latin typeface="Calibri" panose="020F0502020204030204" pitchFamily="34" charset="0"/>
                      </a:endParaRPr>
                    </a:p>
                  </a:txBody>
                  <a:tcPr marL="4464" marR="4464" marT="4464" marB="0" anchor="ctr">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Copilote</a:t>
                      </a:r>
                    </a:p>
                  </a:txBody>
                  <a:tcPr marL="4464" marR="4464" marT="4464" marB="0" anchor="ctr">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Khady</a:t>
                      </a:r>
                    </a:p>
                  </a:txBody>
                  <a:tcPr marL="4464" marR="4464" marT="4464" marB="0" anchor="ctr">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Copilote</a:t>
                      </a:r>
                    </a:p>
                  </a:txBody>
                  <a:tcPr marL="4464" marR="4464" marT="4464" marB="0" anchor="ctr">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Khady</a:t>
                      </a:r>
                    </a:p>
                  </a:txBody>
                  <a:tcPr marL="4464" marR="4464" marT="4464" marB="0" anchor="ctr">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Copilotes</a:t>
                      </a:r>
                    </a:p>
                  </a:txBody>
                  <a:tcPr marL="4464" marR="4464" marT="4464" marB="0" anchor="ctr">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Lauriane</a:t>
                      </a:r>
                    </a:p>
                  </a:txBody>
                  <a:tcPr marL="4464" marR="4464" marT="4464" marB="0" anchor="ctr">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Copilote</a:t>
                      </a:r>
                    </a:p>
                  </a:txBody>
                  <a:tcPr marL="4464" marR="4464" marT="4464" marB="0" anchor="ctr">
                    <a:lnL>
                      <a:noFill/>
                    </a:lnL>
                    <a:lnR>
                      <a:noFill/>
                    </a:lnR>
                    <a:lnT>
                      <a:noFill/>
                    </a:lnT>
                    <a:lnB>
                      <a:noFill/>
                    </a:lnB>
                    <a:solidFill>
                      <a:srgbClr val="FFFFFF"/>
                    </a:solidFill>
                  </a:tcPr>
                </a:tc>
                <a:tc>
                  <a:txBody>
                    <a:bodyPr/>
                    <a:lstStyle/>
                    <a:p>
                      <a:pPr algn="ctr" fontAlgn="ctr"/>
                      <a:r>
                        <a:rPr lang="fr-FR" sz="1200" b="0" i="0" u="none" strike="noStrike">
                          <a:solidFill>
                            <a:srgbClr val="403151"/>
                          </a:solidFill>
                          <a:effectLst/>
                          <a:latin typeface="Calibri" panose="020F0502020204030204" pitchFamily="34" charset="0"/>
                        </a:rPr>
                        <a:t>Khady</a:t>
                      </a:r>
                    </a:p>
                  </a:txBody>
                  <a:tcPr marL="4464" marR="4464" marT="4464" marB="0" anchor="ctr">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4464" marR="4464" marT="4464" marB="0" anchor="b">
                    <a:lnL>
                      <a:noFill/>
                    </a:lnL>
                    <a:lnR>
                      <a:noFill/>
                    </a:lnR>
                    <a:lnT>
                      <a:noFill/>
                    </a:lnT>
                    <a:lnB>
                      <a:noFill/>
                    </a:lnB>
                    <a:solidFill>
                      <a:srgbClr val="FFFFFF"/>
                    </a:solidFill>
                  </a:tcPr>
                </a:tc>
                <a:tc>
                  <a:txBody>
                    <a:bodyPr/>
                    <a:lstStyle/>
                    <a:p>
                      <a:pPr algn="ctr" fontAlgn="ctr"/>
                      <a:r>
                        <a:rPr lang="fr-FR" sz="1200" b="0" i="0" u="none" strike="noStrike" dirty="0">
                          <a:solidFill>
                            <a:srgbClr val="403151"/>
                          </a:solidFill>
                          <a:effectLst/>
                          <a:latin typeface="Calibri" panose="020F0502020204030204" pitchFamily="34" charset="0"/>
                        </a:rPr>
                        <a:t>Copilote</a:t>
                      </a:r>
                    </a:p>
                  </a:txBody>
                  <a:tcPr marL="4464" marR="4464" marT="4464" marB="0" anchor="ctr">
                    <a:lnL>
                      <a:noFill/>
                    </a:lnL>
                    <a:lnR>
                      <a:noFill/>
                    </a:lnR>
                    <a:lnT>
                      <a:noFill/>
                    </a:lnT>
                    <a:lnB>
                      <a:noFill/>
                    </a:lnB>
                    <a:solidFill>
                      <a:srgbClr val="FFFFFF"/>
                    </a:solidFill>
                  </a:tcPr>
                </a:tc>
                <a:tc>
                  <a:txBody>
                    <a:bodyPr/>
                    <a:lstStyle/>
                    <a:p>
                      <a:pPr algn="ctr" fontAlgn="ctr"/>
                      <a:endParaRPr lang="fr-FR" sz="1200" b="0" i="0" u="none" strike="noStrike" dirty="0">
                        <a:solidFill>
                          <a:srgbClr val="403151"/>
                        </a:solidFill>
                        <a:effectLst/>
                        <a:latin typeface="Calibri" panose="020F0502020204030204" pitchFamily="34" charset="0"/>
                      </a:endParaRPr>
                    </a:p>
                  </a:txBody>
                  <a:tcPr marL="4464" marR="4464" marT="4464" marB="0" anchor="ctr">
                    <a:lnL>
                      <a:noFill/>
                    </a:lnL>
                    <a:lnR>
                      <a:noFill/>
                    </a:lnR>
                    <a:lnT>
                      <a:noFill/>
                    </a:lnT>
                    <a:lnB>
                      <a:noFill/>
                    </a:lnB>
                    <a:solidFill>
                      <a:srgbClr val="FFFFFF"/>
                    </a:solidFill>
                  </a:tcPr>
                </a:tc>
                <a:extLst>
                  <a:ext uri="{0D108BD9-81ED-4DB2-BD59-A6C34878D82A}">
                    <a16:rowId xmlns:a16="http://schemas.microsoft.com/office/drawing/2014/main" val="3443894429"/>
                  </a:ext>
                </a:extLst>
              </a:tr>
            </a:tbl>
          </a:graphicData>
        </a:graphic>
      </p:graphicFrame>
    </p:spTree>
    <p:extLst>
      <p:ext uri="{BB962C8B-B14F-4D97-AF65-F5344CB8AC3E}">
        <p14:creationId xmlns:p14="http://schemas.microsoft.com/office/powerpoint/2010/main" val="3037684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p:txBody>
          <a:bodyPr>
            <a:normAutofit/>
          </a:bodyPr>
          <a:lstStyle/>
          <a:p>
            <a:r>
              <a:rPr lang="fr-FR" dirty="0"/>
              <a:t>Présentation des pilotes et copilotes</a:t>
            </a:r>
            <a:endParaRPr lang="fr-FR" i="1" dirty="0"/>
          </a:p>
        </p:txBody>
      </p:sp>
      <p:grpSp>
        <p:nvGrpSpPr>
          <p:cNvPr id="26" name="Groupe 25">
            <a:extLst>
              <a:ext uri="{FF2B5EF4-FFF2-40B4-BE49-F238E27FC236}">
                <a16:creationId xmlns:a16="http://schemas.microsoft.com/office/drawing/2014/main" id="{37536BC7-EE36-43F0-AD54-CB6F47BAED60}"/>
              </a:ext>
            </a:extLst>
          </p:cNvPr>
          <p:cNvGrpSpPr/>
          <p:nvPr/>
        </p:nvGrpSpPr>
        <p:grpSpPr>
          <a:xfrm>
            <a:off x="6146747" y="1879757"/>
            <a:ext cx="2055145" cy="2458998"/>
            <a:chOff x="281586" y="1857746"/>
            <a:chExt cx="2055145" cy="2458998"/>
          </a:xfrm>
        </p:grpSpPr>
        <p:pic>
          <p:nvPicPr>
            <p:cNvPr id="9" name="Image 8">
              <a:extLst>
                <a:ext uri="{FF2B5EF4-FFF2-40B4-BE49-F238E27FC236}">
                  <a16:creationId xmlns:a16="http://schemas.microsoft.com/office/drawing/2014/main" id="{B3408730-BEA7-4DD1-8FC0-AEF20E1E3462}"/>
                </a:ext>
              </a:extLst>
            </p:cNvPr>
            <p:cNvPicPr preferRelativeResize="0">
              <a:picLocks/>
            </p:cNvPicPr>
            <p:nvPr/>
          </p:nvPicPr>
          <p:blipFill rotWithShape="1">
            <a:blip r:embed="rId2"/>
            <a:srcRect l="13764" r="12236"/>
            <a:stretch/>
          </p:blipFill>
          <p:spPr>
            <a:xfrm>
              <a:off x="581192" y="1857746"/>
              <a:ext cx="1409700" cy="1905000"/>
            </a:xfrm>
            <a:prstGeom prst="rect">
              <a:avLst/>
            </a:prstGeom>
            <a:effectLst>
              <a:softEdge rad="63500"/>
            </a:effectLst>
          </p:spPr>
        </p:pic>
        <p:sp>
          <p:nvSpPr>
            <p:cNvPr id="24" name="ZoneTexte 23">
              <a:extLst>
                <a:ext uri="{FF2B5EF4-FFF2-40B4-BE49-F238E27FC236}">
                  <a16:creationId xmlns:a16="http://schemas.microsoft.com/office/drawing/2014/main" id="{F03E6257-0B66-4982-85B2-2DCA1D9581B8}"/>
                </a:ext>
              </a:extLst>
            </p:cNvPr>
            <p:cNvSpPr txBox="1"/>
            <p:nvPr/>
          </p:nvSpPr>
          <p:spPr>
            <a:xfrm>
              <a:off x="281586" y="3762746"/>
              <a:ext cx="2055145"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Khadidiatou </a:t>
              </a:r>
              <a:r>
                <a:rPr lang="fr-FR" sz="1500" b="1" dirty="0" err="1">
                  <a:solidFill>
                    <a:srgbClr val="7F508B"/>
                  </a:solidFill>
                  <a:latin typeface="Minion Pro" panose="02040503050306020203" pitchFamily="18" charset="0"/>
                </a:rPr>
                <a:t>Nakoulima</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Présidente</a:t>
              </a:r>
            </a:p>
          </p:txBody>
        </p:sp>
      </p:grpSp>
      <p:grpSp>
        <p:nvGrpSpPr>
          <p:cNvPr id="27" name="Groupe 26">
            <a:extLst>
              <a:ext uri="{FF2B5EF4-FFF2-40B4-BE49-F238E27FC236}">
                <a16:creationId xmlns:a16="http://schemas.microsoft.com/office/drawing/2014/main" id="{BCC00E4C-E7F8-4000-9462-ED124715E622}"/>
              </a:ext>
            </a:extLst>
          </p:cNvPr>
          <p:cNvGrpSpPr/>
          <p:nvPr/>
        </p:nvGrpSpPr>
        <p:grpSpPr>
          <a:xfrm>
            <a:off x="2177648" y="1851439"/>
            <a:ext cx="2008909" cy="2459000"/>
            <a:chOff x="281584" y="4316744"/>
            <a:chExt cx="2008909" cy="2459000"/>
          </a:xfrm>
        </p:grpSpPr>
        <p:pic>
          <p:nvPicPr>
            <p:cNvPr id="17" name="Image 16">
              <a:extLst>
                <a:ext uri="{FF2B5EF4-FFF2-40B4-BE49-F238E27FC236}">
                  <a16:creationId xmlns:a16="http://schemas.microsoft.com/office/drawing/2014/main" id="{9452FE21-432E-4710-B19A-167EF5CDCBA4}"/>
                </a:ext>
              </a:extLst>
            </p:cNvPr>
            <p:cNvPicPr>
              <a:picLocks noChangeAspect="1"/>
            </p:cNvPicPr>
            <p:nvPr/>
          </p:nvPicPr>
          <p:blipFill rotWithShape="1">
            <a:blip r:embed="rId3"/>
            <a:srcRect l="12760" t="32460" r="51064" b="31846"/>
            <a:stretch/>
          </p:blipFill>
          <p:spPr>
            <a:xfrm rot="5400000">
              <a:off x="333539" y="4564395"/>
              <a:ext cx="1905001" cy="1409700"/>
            </a:xfrm>
            <a:prstGeom prst="rect">
              <a:avLst/>
            </a:prstGeom>
            <a:ln>
              <a:noFill/>
            </a:ln>
            <a:effectLst>
              <a:softEdge rad="63500"/>
            </a:effectLst>
          </p:spPr>
        </p:pic>
        <p:sp>
          <p:nvSpPr>
            <p:cNvPr id="25" name="ZoneTexte 24">
              <a:extLst>
                <a:ext uri="{FF2B5EF4-FFF2-40B4-BE49-F238E27FC236}">
                  <a16:creationId xmlns:a16="http://schemas.microsoft.com/office/drawing/2014/main" id="{9C56D496-F179-490A-A0EF-747A0B83C66C}"/>
                </a:ext>
              </a:extLst>
            </p:cNvPr>
            <p:cNvSpPr txBox="1"/>
            <p:nvPr/>
          </p:nvSpPr>
          <p:spPr>
            <a:xfrm>
              <a:off x="281584" y="6221746"/>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Asse Ndiaye</a:t>
              </a:r>
            </a:p>
            <a:p>
              <a:pPr algn="ctr"/>
              <a:r>
                <a:rPr lang="fr-FR" sz="1500" dirty="0">
                  <a:solidFill>
                    <a:srgbClr val="7F508B"/>
                  </a:solidFill>
                  <a:latin typeface="Minion Pro" panose="02040503050306020203" pitchFamily="18" charset="0"/>
                </a:rPr>
                <a:t>Assistant Comptable</a:t>
              </a:r>
            </a:p>
          </p:txBody>
        </p:sp>
      </p:grpSp>
      <p:grpSp>
        <p:nvGrpSpPr>
          <p:cNvPr id="29" name="Groupe 28">
            <a:extLst>
              <a:ext uri="{FF2B5EF4-FFF2-40B4-BE49-F238E27FC236}">
                <a16:creationId xmlns:a16="http://schemas.microsoft.com/office/drawing/2014/main" id="{3B38E61E-B4B5-4A15-A25F-F2A9395080A8}"/>
              </a:ext>
            </a:extLst>
          </p:cNvPr>
          <p:cNvGrpSpPr/>
          <p:nvPr/>
        </p:nvGrpSpPr>
        <p:grpSpPr>
          <a:xfrm>
            <a:off x="196922" y="1812778"/>
            <a:ext cx="2008909" cy="2381625"/>
            <a:chOff x="265531" y="4317344"/>
            <a:chExt cx="2008909" cy="2381625"/>
          </a:xfrm>
        </p:grpSpPr>
        <p:pic>
          <p:nvPicPr>
            <p:cNvPr id="14" name="Picture 11">
              <a:extLst>
                <a:ext uri="{FF2B5EF4-FFF2-40B4-BE49-F238E27FC236}">
                  <a16:creationId xmlns:a16="http://schemas.microsoft.com/office/drawing/2014/main" id="{345BA5B1-5374-4D0E-933E-65932883D249}"/>
                </a:ext>
              </a:extLst>
            </p:cNvPr>
            <p:cNvPicPr>
              <a:picLocks noChangeAspect="1"/>
            </p:cNvPicPr>
            <p:nvPr/>
          </p:nvPicPr>
          <p:blipFill rotWithShape="1">
            <a:blip r:embed="rId4"/>
            <a:srcRect l="9667" r="9667"/>
            <a:stretch/>
          </p:blipFill>
          <p:spPr>
            <a:xfrm>
              <a:off x="581189" y="4317344"/>
              <a:ext cx="1409701" cy="1904400"/>
            </a:xfrm>
            <a:prstGeom prst="rect">
              <a:avLst/>
            </a:prstGeom>
            <a:ln>
              <a:noFill/>
            </a:ln>
            <a:effectLst>
              <a:softEdge rad="63500"/>
            </a:effectLst>
          </p:spPr>
        </p:pic>
        <p:sp>
          <p:nvSpPr>
            <p:cNvPr id="28" name="ZoneTexte 27">
              <a:extLst>
                <a:ext uri="{FF2B5EF4-FFF2-40B4-BE49-F238E27FC236}">
                  <a16:creationId xmlns:a16="http://schemas.microsoft.com/office/drawing/2014/main" id="{3C1BD0F4-16F6-4738-AC05-9E2613D4AB60}"/>
                </a:ext>
              </a:extLst>
            </p:cNvPr>
            <p:cNvSpPr txBox="1"/>
            <p:nvPr/>
          </p:nvSpPr>
          <p:spPr>
            <a:xfrm>
              <a:off x="265531" y="6144971"/>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Abdoulaye Diop</a:t>
              </a:r>
            </a:p>
            <a:p>
              <a:pPr algn="ctr"/>
              <a:r>
                <a:rPr lang="fr-FR" sz="1500" dirty="0">
                  <a:solidFill>
                    <a:srgbClr val="7F508B"/>
                  </a:solidFill>
                  <a:latin typeface="Minion Pro" panose="02040503050306020203" pitchFamily="18" charset="0"/>
                </a:rPr>
                <a:t>Médecin-chef</a:t>
              </a:r>
            </a:p>
          </p:txBody>
        </p:sp>
      </p:grpSp>
      <p:grpSp>
        <p:nvGrpSpPr>
          <p:cNvPr id="31" name="Groupe 30">
            <a:extLst>
              <a:ext uri="{FF2B5EF4-FFF2-40B4-BE49-F238E27FC236}">
                <a16:creationId xmlns:a16="http://schemas.microsoft.com/office/drawing/2014/main" id="{97E56237-A49A-470A-8106-0A3C5CD183F8}"/>
              </a:ext>
            </a:extLst>
          </p:cNvPr>
          <p:cNvGrpSpPr/>
          <p:nvPr/>
        </p:nvGrpSpPr>
        <p:grpSpPr>
          <a:xfrm>
            <a:off x="4164026" y="4272555"/>
            <a:ext cx="2008909" cy="2458398"/>
            <a:chOff x="281584" y="4316744"/>
            <a:chExt cx="2008909" cy="2458398"/>
          </a:xfrm>
        </p:grpSpPr>
        <p:pic>
          <p:nvPicPr>
            <p:cNvPr id="19" name="Image 18">
              <a:extLst>
                <a:ext uri="{FF2B5EF4-FFF2-40B4-BE49-F238E27FC236}">
                  <a16:creationId xmlns:a16="http://schemas.microsoft.com/office/drawing/2014/main" id="{4CE1C18A-1927-48CC-8DC2-219773C8B11E}"/>
                </a:ext>
              </a:extLst>
            </p:cNvPr>
            <p:cNvPicPr>
              <a:picLocks noChangeAspect="1"/>
            </p:cNvPicPr>
            <p:nvPr/>
          </p:nvPicPr>
          <p:blipFill rotWithShape="1">
            <a:blip r:embed="rId5"/>
            <a:srcRect l="1601" t="32526" r="50015" b="19720"/>
            <a:stretch/>
          </p:blipFill>
          <p:spPr>
            <a:xfrm rot="5400000">
              <a:off x="333839" y="4564093"/>
              <a:ext cx="1904400" cy="1409701"/>
            </a:xfrm>
            <a:prstGeom prst="rect">
              <a:avLst/>
            </a:prstGeom>
            <a:effectLst>
              <a:softEdge rad="63500"/>
            </a:effectLst>
          </p:spPr>
        </p:pic>
        <p:sp>
          <p:nvSpPr>
            <p:cNvPr id="30" name="ZoneTexte 29">
              <a:extLst>
                <a:ext uri="{FF2B5EF4-FFF2-40B4-BE49-F238E27FC236}">
                  <a16:creationId xmlns:a16="http://schemas.microsoft.com/office/drawing/2014/main" id="{FAF18B66-489D-407F-9A4A-8CAB75F280EC}"/>
                </a:ext>
              </a:extLst>
            </p:cNvPr>
            <p:cNvSpPr txBox="1"/>
            <p:nvPr/>
          </p:nvSpPr>
          <p:spPr>
            <a:xfrm>
              <a:off x="281584" y="6221144"/>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Khadidiatou Touré</a:t>
              </a:r>
            </a:p>
            <a:p>
              <a:pPr algn="ctr"/>
              <a:r>
                <a:rPr lang="fr-FR" sz="1500" dirty="0">
                  <a:solidFill>
                    <a:srgbClr val="7F508B"/>
                  </a:solidFill>
                  <a:latin typeface="Minion Pro" panose="02040503050306020203" pitchFamily="18" charset="0"/>
                </a:rPr>
                <a:t>Responsable Marketing</a:t>
              </a:r>
            </a:p>
          </p:txBody>
        </p:sp>
      </p:grpSp>
      <p:grpSp>
        <p:nvGrpSpPr>
          <p:cNvPr id="33" name="Groupe 32">
            <a:extLst>
              <a:ext uri="{FF2B5EF4-FFF2-40B4-BE49-F238E27FC236}">
                <a16:creationId xmlns:a16="http://schemas.microsoft.com/office/drawing/2014/main" id="{81D1A5B5-38BD-44B8-B891-DD2A12075AA7}"/>
              </a:ext>
            </a:extLst>
          </p:cNvPr>
          <p:cNvGrpSpPr/>
          <p:nvPr/>
        </p:nvGrpSpPr>
        <p:grpSpPr>
          <a:xfrm>
            <a:off x="8038381" y="1879758"/>
            <a:ext cx="2008909" cy="2458398"/>
            <a:chOff x="280837" y="4316744"/>
            <a:chExt cx="2008909" cy="2458398"/>
          </a:xfrm>
        </p:grpSpPr>
        <p:pic>
          <p:nvPicPr>
            <p:cNvPr id="11" name="Image 10">
              <a:extLst>
                <a:ext uri="{FF2B5EF4-FFF2-40B4-BE49-F238E27FC236}">
                  <a16:creationId xmlns:a16="http://schemas.microsoft.com/office/drawing/2014/main" id="{B5D663F8-F991-4F2F-B1F5-6D83CFE22AC5}"/>
                </a:ext>
              </a:extLst>
            </p:cNvPr>
            <p:cNvPicPr preferRelativeResize="0">
              <a:picLocks/>
            </p:cNvPicPr>
            <p:nvPr/>
          </p:nvPicPr>
          <p:blipFill rotWithShape="1">
            <a:blip r:embed="rId6"/>
            <a:srcRect l="42856" t="5455" r="37503" b="54747"/>
            <a:stretch/>
          </p:blipFill>
          <p:spPr>
            <a:xfrm>
              <a:off x="579692" y="4316744"/>
              <a:ext cx="1411200" cy="1904400"/>
            </a:xfrm>
            <a:prstGeom prst="rect">
              <a:avLst/>
            </a:prstGeom>
            <a:effectLst>
              <a:softEdge rad="63500"/>
            </a:effectLst>
          </p:spPr>
        </p:pic>
        <p:sp>
          <p:nvSpPr>
            <p:cNvPr id="32" name="ZoneTexte 31">
              <a:extLst>
                <a:ext uri="{FF2B5EF4-FFF2-40B4-BE49-F238E27FC236}">
                  <a16:creationId xmlns:a16="http://schemas.microsoft.com/office/drawing/2014/main" id="{862B8AFB-ADB7-4A7C-B077-ADFAD1F72690}"/>
                </a:ext>
              </a:extLst>
            </p:cNvPr>
            <p:cNvSpPr txBox="1"/>
            <p:nvPr/>
          </p:nvSpPr>
          <p:spPr>
            <a:xfrm>
              <a:off x="280837" y="6221144"/>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Khadidiatou </a:t>
              </a:r>
              <a:r>
                <a:rPr lang="fr-FR" sz="1500" b="1" dirty="0" err="1">
                  <a:solidFill>
                    <a:srgbClr val="7F508B"/>
                  </a:solidFill>
                  <a:latin typeface="Minion Pro" panose="02040503050306020203" pitchFamily="18" charset="0"/>
                </a:rPr>
                <a:t>Seydi</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Secrétaire Médicale</a:t>
              </a:r>
            </a:p>
          </p:txBody>
        </p:sp>
      </p:grpSp>
      <p:grpSp>
        <p:nvGrpSpPr>
          <p:cNvPr id="35" name="Groupe 34">
            <a:extLst>
              <a:ext uri="{FF2B5EF4-FFF2-40B4-BE49-F238E27FC236}">
                <a16:creationId xmlns:a16="http://schemas.microsoft.com/office/drawing/2014/main" id="{01DF03F8-72DE-40AB-B1A6-919906AC7B85}"/>
              </a:ext>
            </a:extLst>
          </p:cNvPr>
          <p:cNvGrpSpPr/>
          <p:nvPr/>
        </p:nvGrpSpPr>
        <p:grpSpPr>
          <a:xfrm>
            <a:off x="132523" y="4266620"/>
            <a:ext cx="2164627" cy="2652696"/>
            <a:chOff x="202977" y="4316742"/>
            <a:chExt cx="2164627" cy="2652696"/>
          </a:xfrm>
        </p:grpSpPr>
        <p:pic>
          <p:nvPicPr>
            <p:cNvPr id="21" name="Image 20">
              <a:extLst>
                <a:ext uri="{FF2B5EF4-FFF2-40B4-BE49-F238E27FC236}">
                  <a16:creationId xmlns:a16="http://schemas.microsoft.com/office/drawing/2014/main" id="{7303A127-5291-420F-9BB2-58FBEF81D85C}"/>
                </a:ext>
              </a:extLst>
            </p:cNvPr>
            <p:cNvPicPr>
              <a:picLocks noChangeAspect="1"/>
            </p:cNvPicPr>
            <p:nvPr/>
          </p:nvPicPr>
          <p:blipFill rotWithShape="1">
            <a:blip r:embed="rId7"/>
            <a:srcRect l="5885" t="23519" r="50000" b="32909"/>
            <a:stretch/>
          </p:blipFill>
          <p:spPr>
            <a:xfrm rot="5400000">
              <a:off x="332791" y="4563643"/>
              <a:ext cx="1905001" cy="1411200"/>
            </a:xfrm>
            <a:prstGeom prst="rect">
              <a:avLst/>
            </a:prstGeom>
            <a:effectLst>
              <a:softEdge rad="63500"/>
            </a:effectLst>
          </p:spPr>
        </p:pic>
        <p:sp>
          <p:nvSpPr>
            <p:cNvPr id="34" name="ZoneTexte 33">
              <a:extLst>
                <a:ext uri="{FF2B5EF4-FFF2-40B4-BE49-F238E27FC236}">
                  <a16:creationId xmlns:a16="http://schemas.microsoft.com/office/drawing/2014/main" id="{E6DE04AC-8FB2-47B2-9EE9-49AB2907E389}"/>
                </a:ext>
              </a:extLst>
            </p:cNvPr>
            <p:cNvSpPr txBox="1"/>
            <p:nvPr/>
          </p:nvSpPr>
          <p:spPr>
            <a:xfrm>
              <a:off x="202977" y="6184608"/>
              <a:ext cx="2164627" cy="784830"/>
            </a:xfrm>
            <a:prstGeom prst="rect">
              <a:avLst/>
            </a:prstGeom>
            <a:noFill/>
          </p:spPr>
          <p:txBody>
            <a:bodyPr wrap="square" rtlCol="0">
              <a:spAutoFit/>
            </a:bodyPr>
            <a:lstStyle/>
            <a:p>
              <a:pPr algn="ctr"/>
              <a:r>
                <a:rPr lang="fr-FR" sz="1500" b="1" dirty="0" err="1">
                  <a:solidFill>
                    <a:srgbClr val="7F508B"/>
                  </a:solidFill>
                  <a:latin typeface="Minion Pro" panose="02040503050306020203" pitchFamily="18" charset="0"/>
                </a:rPr>
                <a:t>Kouna</a:t>
              </a:r>
              <a:r>
                <a:rPr lang="fr-FR" sz="1500" b="1" dirty="0">
                  <a:solidFill>
                    <a:srgbClr val="7F508B"/>
                  </a:solidFill>
                  <a:latin typeface="Minion Pro" panose="02040503050306020203" pitchFamily="18" charset="0"/>
                </a:rPr>
                <a:t> Niang </a:t>
              </a:r>
              <a:r>
                <a:rPr lang="fr-FR" sz="1500" b="1" dirty="0" err="1">
                  <a:solidFill>
                    <a:srgbClr val="7F508B"/>
                  </a:solidFill>
                  <a:latin typeface="Minion Pro" panose="02040503050306020203" pitchFamily="18" charset="0"/>
                </a:rPr>
                <a:t>Sambe</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Responsable administratif et financier</a:t>
              </a:r>
            </a:p>
          </p:txBody>
        </p:sp>
      </p:grpSp>
      <p:sp>
        <p:nvSpPr>
          <p:cNvPr id="36" name="ZoneTexte 35">
            <a:extLst>
              <a:ext uri="{FF2B5EF4-FFF2-40B4-BE49-F238E27FC236}">
                <a16:creationId xmlns:a16="http://schemas.microsoft.com/office/drawing/2014/main" id="{6247D407-2256-4038-ACDC-283370C5651C}"/>
              </a:ext>
            </a:extLst>
          </p:cNvPr>
          <p:cNvSpPr txBox="1"/>
          <p:nvPr/>
        </p:nvSpPr>
        <p:spPr>
          <a:xfrm>
            <a:off x="6187692" y="6166786"/>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Ndèye </a:t>
            </a:r>
            <a:r>
              <a:rPr lang="fr-FR" sz="1500" b="1" dirty="0" err="1">
                <a:solidFill>
                  <a:srgbClr val="7F508B"/>
                </a:solidFill>
                <a:latin typeface="Minion Pro" panose="02040503050306020203" pitchFamily="18" charset="0"/>
              </a:rPr>
              <a:t>Bigué</a:t>
            </a:r>
            <a:r>
              <a:rPr lang="fr-FR" sz="1500" b="1" dirty="0">
                <a:solidFill>
                  <a:srgbClr val="7F508B"/>
                </a:solidFill>
                <a:latin typeface="Minion Pro" panose="02040503050306020203" pitchFamily="18" charset="0"/>
              </a:rPr>
              <a:t> Ndiaye Ba</a:t>
            </a:r>
          </a:p>
          <a:p>
            <a:pPr algn="ctr"/>
            <a:r>
              <a:rPr lang="fr-FR" sz="1500" dirty="0">
                <a:solidFill>
                  <a:srgbClr val="7F508B"/>
                </a:solidFill>
                <a:latin typeface="Minion Pro" panose="02040503050306020203" pitchFamily="18" charset="0"/>
              </a:rPr>
              <a:t>Maîtresse Sage-Femme</a:t>
            </a:r>
          </a:p>
        </p:txBody>
      </p:sp>
      <p:grpSp>
        <p:nvGrpSpPr>
          <p:cNvPr id="39" name="Groupe 38">
            <a:extLst>
              <a:ext uri="{FF2B5EF4-FFF2-40B4-BE49-F238E27FC236}">
                <a16:creationId xmlns:a16="http://schemas.microsoft.com/office/drawing/2014/main" id="{ABF9C63D-F755-43EC-B2FA-9940B65AA8C1}"/>
              </a:ext>
            </a:extLst>
          </p:cNvPr>
          <p:cNvGrpSpPr/>
          <p:nvPr/>
        </p:nvGrpSpPr>
        <p:grpSpPr>
          <a:xfrm>
            <a:off x="2160811" y="4264832"/>
            <a:ext cx="2082423" cy="2654484"/>
            <a:chOff x="242126" y="4316743"/>
            <a:chExt cx="2082423" cy="2654484"/>
          </a:xfrm>
        </p:grpSpPr>
        <p:pic>
          <p:nvPicPr>
            <p:cNvPr id="7" name="Image 6">
              <a:extLst>
                <a:ext uri="{FF2B5EF4-FFF2-40B4-BE49-F238E27FC236}">
                  <a16:creationId xmlns:a16="http://schemas.microsoft.com/office/drawing/2014/main" id="{A5FE6FE5-7C44-420E-B094-3F947F3257C0}"/>
                </a:ext>
              </a:extLst>
            </p:cNvPr>
            <p:cNvPicPr>
              <a:picLocks noChangeAspect="1"/>
            </p:cNvPicPr>
            <p:nvPr/>
          </p:nvPicPr>
          <p:blipFill rotWithShape="1">
            <a:blip r:embed="rId8"/>
            <a:srcRect l="7987" r="7987"/>
            <a:stretch/>
          </p:blipFill>
          <p:spPr>
            <a:xfrm>
              <a:off x="581190" y="4316743"/>
              <a:ext cx="1409700" cy="1904400"/>
            </a:xfrm>
            <a:prstGeom prst="rect">
              <a:avLst/>
            </a:prstGeom>
            <a:effectLst>
              <a:softEdge rad="63500"/>
            </a:effectLst>
          </p:spPr>
        </p:pic>
        <p:sp>
          <p:nvSpPr>
            <p:cNvPr id="38" name="ZoneTexte 37">
              <a:extLst>
                <a:ext uri="{FF2B5EF4-FFF2-40B4-BE49-F238E27FC236}">
                  <a16:creationId xmlns:a16="http://schemas.microsoft.com/office/drawing/2014/main" id="{0A226B7E-34A3-4750-8A4E-10540EA42F5B}"/>
                </a:ext>
              </a:extLst>
            </p:cNvPr>
            <p:cNvSpPr txBox="1"/>
            <p:nvPr/>
          </p:nvSpPr>
          <p:spPr>
            <a:xfrm>
              <a:off x="242126" y="6186397"/>
              <a:ext cx="2082423" cy="784830"/>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Lauriane Le </a:t>
              </a:r>
              <a:r>
                <a:rPr lang="fr-FR" sz="1500" b="1" dirty="0" err="1">
                  <a:solidFill>
                    <a:srgbClr val="7F508B"/>
                  </a:solidFill>
                  <a:latin typeface="Minion Pro" panose="02040503050306020203" pitchFamily="18" charset="0"/>
                </a:rPr>
                <a:t>Flour</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Directrice des opérations</a:t>
              </a:r>
            </a:p>
          </p:txBody>
        </p:sp>
      </p:grpSp>
      <p:grpSp>
        <p:nvGrpSpPr>
          <p:cNvPr id="41" name="Groupe 40">
            <a:extLst>
              <a:ext uri="{FF2B5EF4-FFF2-40B4-BE49-F238E27FC236}">
                <a16:creationId xmlns:a16="http://schemas.microsoft.com/office/drawing/2014/main" id="{B0897E98-F077-4D76-8047-0B9C3D48DE32}"/>
              </a:ext>
            </a:extLst>
          </p:cNvPr>
          <p:cNvGrpSpPr/>
          <p:nvPr/>
        </p:nvGrpSpPr>
        <p:grpSpPr>
          <a:xfrm>
            <a:off x="4143979" y="1884995"/>
            <a:ext cx="2008909" cy="2458398"/>
            <a:chOff x="281586" y="4316143"/>
            <a:chExt cx="2008909" cy="2458398"/>
          </a:xfrm>
        </p:grpSpPr>
        <p:pic>
          <p:nvPicPr>
            <p:cNvPr id="15" name="Image 14">
              <a:extLst>
                <a:ext uri="{FF2B5EF4-FFF2-40B4-BE49-F238E27FC236}">
                  <a16:creationId xmlns:a16="http://schemas.microsoft.com/office/drawing/2014/main" id="{DD6F1CBC-AD25-489B-833F-F0C70156C70F}"/>
                </a:ext>
              </a:extLst>
            </p:cNvPr>
            <p:cNvPicPr>
              <a:picLocks/>
            </p:cNvPicPr>
            <p:nvPr/>
          </p:nvPicPr>
          <p:blipFill rotWithShape="1">
            <a:blip r:embed="rId9"/>
            <a:srcRect l="36907" t="414" r="22724" b="16515"/>
            <a:stretch/>
          </p:blipFill>
          <p:spPr>
            <a:xfrm>
              <a:off x="581190" y="4316143"/>
              <a:ext cx="1409700" cy="1905001"/>
            </a:xfrm>
            <a:prstGeom prst="rect">
              <a:avLst/>
            </a:prstGeom>
            <a:ln>
              <a:noFill/>
            </a:ln>
            <a:effectLst>
              <a:softEdge rad="63500"/>
            </a:effectLst>
          </p:spPr>
        </p:pic>
        <p:sp>
          <p:nvSpPr>
            <p:cNvPr id="40" name="ZoneTexte 39">
              <a:extLst>
                <a:ext uri="{FF2B5EF4-FFF2-40B4-BE49-F238E27FC236}">
                  <a16:creationId xmlns:a16="http://schemas.microsoft.com/office/drawing/2014/main" id="{6D741151-BE05-4CC3-87BF-8A1FE613962B}"/>
                </a:ext>
              </a:extLst>
            </p:cNvPr>
            <p:cNvSpPr txBox="1"/>
            <p:nvPr/>
          </p:nvSpPr>
          <p:spPr>
            <a:xfrm>
              <a:off x="281586" y="6220543"/>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Clémence Sagna</a:t>
              </a:r>
            </a:p>
            <a:p>
              <a:pPr algn="ctr"/>
              <a:r>
                <a:rPr lang="fr-FR" sz="1500" dirty="0">
                  <a:solidFill>
                    <a:srgbClr val="7F508B"/>
                  </a:solidFill>
                  <a:latin typeface="Minion Pro" panose="02040503050306020203" pitchFamily="18" charset="0"/>
                </a:rPr>
                <a:t>Secrétaire Médicale</a:t>
              </a:r>
            </a:p>
          </p:txBody>
        </p:sp>
      </p:grpSp>
      <p:sp>
        <p:nvSpPr>
          <p:cNvPr id="46" name="ZoneTexte 45">
            <a:extLst>
              <a:ext uri="{FF2B5EF4-FFF2-40B4-BE49-F238E27FC236}">
                <a16:creationId xmlns:a16="http://schemas.microsoft.com/office/drawing/2014/main" id="{3C80B85C-50CD-4D8C-83D9-A9555B91E756}"/>
              </a:ext>
            </a:extLst>
          </p:cNvPr>
          <p:cNvSpPr txBox="1"/>
          <p:nvPr/>
        </p:nvSpPr>
        <p:spPr>
          <a:xfrm>
            <a:off x="8830449" y="4916412"/>
            <a:ext cx="2433682" cy="1015663"/>
          </a:xfrm>
          <a:prstGeom prst="rect">
            <a:avLst/>
          </a:prstGeom>
          <a:noFill/>
        </p:spPr>
        <p:txBody>
          <a:bodyPr wrap="square" rtlCol="0">
            <a:spAutoFit/>
          </a:bodyPr>
          <a:lstStyle/>
          <a:p>
            <a:pPr algn="ctr"/>
            <a:r>
              <a:rPr lang="fr-FR" sz="1500" b="1" dirty="0" err="1">
                <a:solidFill>
                  <a:srgbClr val="7F508B"/>
                </a:solidFill>
                <a:latin typeface="Minion Pro" panose="02040503050306020203" pitchFamily="18" charset="0"/>
              </a:rPr>
              <a:t>Mbenda</a:t>
            </a:r>
            <a:r>
              <a:rPr lang="fr-FR" sz="1500" b="1" dirty="0">
                <a:solidFill>
                  <a:srgbClr val="7F508B"/>
                </a:solidFill>
                <a:latin typeface="Minion Pro" panose="02040503050306020203" pitchFamily="18" charset="0"/>
              </a:rPr>
              <a:t> </a:t>
            </a:r>
            <a:r>
              <a:rPr lang="fr-FR" sz="1500" b="1" dirty="0" err="1">
                <a:solidFill>
                  <a:srgbClr val="7F508B"/>
                </a:solidFill>
                <a:latin typeface="Minion Pro" panose="02040503050306020203" pitchFamily="18" charset="0"/>
              </a:rPr>
              <a:t>Mbodji</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Chargée des approvisionnements, achats et services généraux</a:t>
            </a:r>
          </a:p>
        </p:txBody>
      </p:sp>
      <p:pic>
        <p:nvPicPr>
          <p:cNvPr id="4" name="Image 3">
            <a:extLst>
              <a:ext uri="{FF2B5EF4-FFF2-40B4-BE49-F238E27FC236}">
                <a16:creationId xmlns:a16="http://schemas.microsoft.com/office/drawing/2014/main" id="{A1B8759D-73C7-4A20-8311-36AA5ED560C8}"/>
              </a:ext>
            </a:extLst>
          </p:cNvPr>
          <p:cNvPicPr>
            <a:picLocks noChangeAspect="1"/>
          </p:cNvPicPr>
          <p:nvPr/>
        </p:nvPicPr>
        <p:blipFill rotWithShape="1">
          <a:blip r:embed="rId10"/>
          <a:srcRect l="27195" t="1127" r="21513" b="15139"/>
          <a:stretch/>
        </p:blipFill>
        <p:spPr>
          <a:xfrm>
            <a:off x="6505268" y="4194403"/>
            <a:ext cx="1373755" cy="2058863"/>
          </a:xfrm>
          <a:prstGeom prst="rect">
            <a:avLst/>
          </a:prstGeom>
          <a:ln>
            <a:noFill/>
          </a:ln>
          <a:effectLst>
            <a:softEdge rad="112500"/>
          </a:effectLst>
        </p:spPr>
      </p:pic>
    </p:spTree>
    <p:extLst>
      <p:ext uri="{BB962C8B-B14F-4D97-AF65-F5344CB8AC3E}">
        <p14:creationId xmlns:p14="http://schemas.microsoft.com/office/powerpoint/2010/main" val="1407968353"/>
      </p:ext>
    </p:extLst>
  </p:cSld>
  <p:clrMapOvr>
    <a:masterClrMapping/>
  </p:clrMapOvr>
</p:sld>
</file>

<file path=ppt/theme/theme1.xml><?xml version="1.0" encoding="utf-8"?>
<a:theme xmlns:a="http://schemas.openxmlformats.org/drawingml/2006/main" name="Dividend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TM03457464[[fn=Dividende]]</Template>
  <TotalTime>6993</TotalTime>
  <Words>298</Words>
  <Application>Microsoft Office PowerPoint</Application>
  <PresentationFormat>Grand écran</PresentationFormat>
  <Paragraphs>308</Paragraphs>
  <Slides>5</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vt:i4>
      </vt:variant>
    </vt:vector>
  </HeadingPairs>
  <TitlesOfParts>
    <vt:vector size="10" baseType="lpstr">
      <vt:lpstr>Calibri</vt:lpstr>
      <vt:lpstr>Gill Sans MT</vt:lpstr>
      <vt:lpstr>Minion Pro</vt:lpstr>
      <vt:lpstr>Wingdings 2</vt:lpstr>
      <vt:lpstr>Dividende</vt:lpstr>
      <vt:lpstr>Présentation du système Management qualité nest for all</vt:lpstr>
      <vt:lpstr>Politique qualité L’engagement de la direction</vt:lpstr>
      <vt:lpstr>Domaine et Périmètre d’application</vt:lpstr>
      <vt:lpstr>Cartographie des processus</vt:lpstr>
      <vt:lpstr>Présentation des pilotes et copilotes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Lauriane</dc:creator>
  <cp:lastModifiedBy>Lauriane</cp:lastModifiedBy>
  <cp:revision>428</cp:revision>
  <cp:lastPrinted>2018-03-12T16:48:13Z</cp:lastPrinted>
  <dcterms:created xsi:type="dcterms:W3CDTF">2017-05-22T14:42:53Z</dcterms:created>
  <dcterms:modified xsi:type="dcterms:W3CDTF">2019-11-13T12:25:33Z</dcterms:modified>
</cp:coreProperties>
</file>