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4.JPG" ContentType="image/jpeg"/>
  <Override PartName="/ppt/media/image5.jpg" ContentType="image/jpeg"/>
  <Override PartName="/ppt/media/image7.JPG" ContentType="image/jpeg"/>
  <Override PartName="/ppt/media/image8.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2" r:id="rId4"/>
  </p:sldMasterIdLst>
  <p:notesMasterIdLst>
    <p:notesMasterId r:id="rId10"/>
  </p:notesMasterIdLst>
  <p:handoutMasterIdLst>
    <p:handoutMasterId r:id="rId11"/>
  </p:handoutMasterIdLst>
  <p:sldIdLst>
    <p:sldId id="256" r:id="rId5"/>
    <p:sldId id="273" r:id="rId6"/>
    <p:sldId id="269" r:id="rId7"/>
    <p:sldId id="266" r:id="rId8"/>
    <p:sldId id="274" r:id="rId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3840" userDrawn="1">
          <p15:clr>
            <a:srgbClr val="A4A3A4"/>
          </p15:clr>
        </p15:guide>
        <p15:guide id="3" orient="horz" pos="3984" userDrawn="1">
          <p15:clr>
            <a:srgbClr val="A4A3A4"/>
          </p15:clr>
        </p15:guide>
        <p15:guide id="4" orient="horz" pos="24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2864"/>
    <a:srgbClr val="EBBDA9"/>
    <a:srgbClr val="7BBBC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52" autoAdjust="0"/>
  </p:normalViewPr>
  <p:slideViewPr>
    <p:cSldViewPr snapToGrid="0" showGuides="1">
      <p:cViewPr varScale="1">
        <p:scale>
          <a:sx n="63" d="100"/>
          <a:sy n="63" d="100"/>
        </p:scale>
        <p:origin x="804" y="56"/>
      </p:cViewPr>
      <p:guideLst>
        <p:guide orient="horz" pos="912"/>
        <p:guide pos="3840"/>
        <p:guide orient="horz" pos="3984"/>
        <p:guide orient="horz" pos="2472"/>
      </p:guideLst>
    </p:cSldViewPr>
  </p:slideViewPr>
  <p:notesTextViewPr>
    <p:cViewPr>
      <p:scale>
        <a:sx n="1" d="1"/>
        <a:sy n="1" d="1"/>
      </p:scale>
      <p:origin x="0" y="0"/>
    </p:cViewPr>
  </p:notesTextViewPr>
  <p:notesViewPr>
    <p:cSldViewPr snapToGrid="0">
      <p:cViewPr varScale="1">
        <p:scale>
          <a:sx n="88" d="100"/>
          <a:sy n="88" d="100"/>
        </p:scale>
        <p:origin x="304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623F4313-9FCE-4A92-819A-FAD0FCF0E5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DED8F2DB-1094-477F-B0A7-6AC3F2199E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7B8EE446-7AEC-4E52-BB44-E415E29CB158}" type="datetime1">
              <a:rPr lang="fr-FR" smtClean="0"/>
              <a:t>10/06/2025</a:t>
            </a:fld>
            <a:endParaRPr lang="fr-FR"/>
          </a:p>
        </p:txBody>
      </p:sp>
      <p:sp>
        <p:nvSpPr>
          <p:cNvPr id="4" name="Espace réservé du pied de page 3">
            <a:extLst>
              <a:ext uri="{FF2B5EF4-FFF2-40B4-BE49-F238E27FC236}">
                <a16:creationId xmlns:a16="http://schemas.microsoft.com/office/drawing/2014/main" id="{5A06BA01-9EAD-49E8-91CF-2A395945EAE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8C7E85C4-F9C1-42D8-B803-39C514A3B3F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79474F99-60BC-462F-82FF-AD0F7D3371E4}" type="slidenum">
              <a:rPr lang="fr-FR" smtClean="0"/>
              <a:t>‹N°›</a:t>
            </a:fld>
            <a:endParaRPr lang="fr-FR"/>
          </a:p>
        </p:txBody>
      </p:sp>
    </p:spTree>
    <p:extLst>
      <p:ext uri="{BB962C8B-B14F-4D97-AF65-F5344CB8AC3E}">
        <p14:creationId xmlns:p14="http://schemas.microsoft.com/office/powerpoint/2010/main" val="1649019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7799FE93-18FF-4761-A914-89E7F4D54D0C}" type="datetime1">
              <a:rPr lang="fr-FR" noProof="0" smtClean="0"/>
              <a:t>10/06/2025</a:t>
            </a:fld>
            <a:endParaRPr lang="fr-FR" noProof="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26AB8-ACBE-42E6-92F5-667EDDCD9652}" type="slidenum">
              <a:rPr lang="fr-FR" noProof="0" smtClean="0"/>
              <a:t>‹N°›</a:t>
            </a:fld>
            <a:endParaRPr lang="fr-FR" noProof="0"/>
          </a:p>
        </p:txBody>
      </p:sp>
    </p:spTree>
    <p:extLst>
      <p:ext uri="{BB962C8B-B14F-4D97-AF65-F5344CB8AC3E}">
        <p14:creationId xmlns:p14="http://schemas.microsoft.com/office/powerpoint/2010/main" val="141557791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5A226AB8-ACBE-42E6-92F5-667EDDCD9652}" type="slidenum">
              <a:rPr lang="fr-FR" smtClean="0"/>
              <a:t>1</a:t>
            </a:fld>
            <a:endParaRPr lang="fr-FR"/>
          </a:p>
        </p:txBody>
      </p:sp>
    </p:spTree>
    <p:extLst>
      <p:ext uri="{BB962C8B-B14F-4D97-AF65-F5344CB8AC3E}">
        <p14:creationId xmlns:p14="http://schemas.microsoft.com/office/powerpoint/2010/main" val="3656283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ACABE0-8385-BAEB-18E1-E6267F388E89}"/>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996CF0F5-D570-6C60-1C7C-6F83492DE9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24D6020-8388-2FD7-6338-19FABBC2E4C7}"/>
              </a:ext>
            </a:extLst>
          </p:cNvPr>
          <p:cNvSpPr>
            <a:spLocks noGrp="1"/>
          </p:cNvSpPr>
          <p:nvPr>
            <p:ph type="dt" sz="half" idx="10"/>
          </p:nvPr>
        </p:nvSpPr>
        <p:spPr/>
        <p:txBody>
          <a:bodyPr/>
          <a:lstStyle/>
          <a:p>
            <a:pPr rtl="0"/>
            <a:fld id="{B9EA6C26-9C57-4903-AE77-E191504283DF}"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781D33C5-497B-49A4-2C19-AE6DB01E6CE4}"/>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51A5B4E4-1AD1-1793-EFAC-2628F6089E81}"/>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146980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B42B968-5BF1-C2CD-50F3-A4233B3D3CA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5189D7C-0484-AD91-B8C7-40175736852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B489FE2-6B5C-39B5-EB6E-696384E3D1C1}"/>
              </a:ext>
            </a:extLst>
          </p:cNvPr>
          <p:cNvSpPr>
            <a:spLocks noGrp="1"/>
          </p:cNvSpPr>
          <p:nvPr>
            <p:ph type="dt" sz="half" idx="10"/>
          </p:nvPr>
        </p:nvSpPr>
        <p:spPr/>
        <p:txBody>
          <a:bodyPr/>
          <a:lstStyle/>
          <a:p>
            <a:pPr rtl="0"/>
            <a:fld id="{F80B6182-9DAD-43E7-A402-4D56D11CEDF5}"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240F1E44-BB95-513B-A971-14CB77263CF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7B28C0E-6F93-73AF-A9DB-8380B56DCF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466209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55838ED-2E31-E787-E70D-44EE9EEBB0C7}"/>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1DC026D-B21C-2563-0C77-896007DEA76E}"/>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E222CD-8894-CFE0-E0A4-1057BF18EF21}"/>
              </a:ext>
            </a:extLst>
          </p:cNvPr>
          <p:cNvSpPr>
            <a:spLocks noGrp="1"/>
          </p:cNvSpPr>
          <p:nvPr>
            <p:ph type="dt" sz="half" idx="10"/>
          </p:nvPr>
        </p:nvSpPr>
        <p:spPr/>
        <p:txBody>
          <a:bodyPr/>
          <a:lstStyle/>
          <a:p>
            <a:pPr rtl="0"/>
            <a:fld id="{28300B0B-2631-4D7B-AD03-0F59FD901AE4}"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1105DEDA-BA5B-2011-2D37-0C1AC50431D3}"/>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84E07DE6-2052-9AAC-3879-73660227792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1350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92F57F6-898D-00B0-701A-49898316455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CB2AE8-F880-7D8D-E328-8B8A91A8FBB7}"/>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5FF211E-286E-25DD-3132-A9390343AB30}"/>
              </a:ext>
            </a:extLst>
          </p:cNvPr>
          <p:cNvSpPr>
            <a:spLocks noGrp="1"/>
          </p:cNvSpPr>
          <p:nvPr>
            <p:ph type="dt" sz="half" idx="10"/>
          </p:nvPr>
        </p:nvSpPr>
        <p:spPr/>
        <p:txBody>
          <a:bodyPr/>
          <a:lstStyle/>
          <a:p>
            <a:pPr rtl="0"/>
            <a:fld id="{DB113045-75BA-49FC-B8DA-667A815F6AD8}"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2A151553-5BFF-E23D-0A07-DA1A21135A26}"/>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D9828E38-D752-A8CC-6762-9F01B2CFED63}"/>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22859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F9D665-C21A-5A54-D3F5-AE2B8A9C8E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43C7E810-595D-68C6-C7E8-1CC8DC99A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03BE971F-86C0-CF05-30C3-33164DBA2583}"/>
              </a:ext>
            </a:extLst>
          </p:cNvPr>
          <p:cNvSpPr>
            <a:spLocks noGrp="1"/>
          </p:cNvSpPr>
          <p:nvPr>
            <p:ph type="dt" sz="half" idx="10"/>
          </p:nvPr>
        </p:nvSpPr>
        <p:spPr/>
        <p:txBody>
          <a:bodyPr/>
          <a:lstStyle/>
          <a:p>
            <a:pPr rtl="0"/>
            <a:fld id="{957F48F1-947C-498B-A912-2C1742B9B076}"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0E04AE97-FC6D-931D-D83D-EB4C55686270}"/>
              </a:ext>
            </a:extLst>
          </p:cNvPr>
          <p:cNvSpPr>
            <a:spLocks noGrp="1"/>
          </p:cNvSpPr>
          <p:nvPr>
            <p:ph type="ftr" sz="quarter" idx="11"/>
          </p:nvPr>
        </p:nvSpPr>
        <p:spPr/>
        <p:txBody>
          <a:bodyPr/>
          <a:lstStyle/>
          <a:p>
            <a:pPr rtl="0"/>
            <a:endParaRPr lang="fr-FR" noProof="0"/>
          </a:p>
        </p:txBody>
      </p:sp>
      <p:sp>
        <p:nvSpPr>
          <p:cNvPr id="6" name="Espace réservé du numéro de diapositive 5">
            <a:extLst>
              <a:ext uri="{FF2B5EF4-FFF2-40B4-BE49-F238E27FC236}">
                <a16:creationId xmlns:a16="http://schemas.microsoft.com/office/drawing/2014/main" id="{CF90B6D0-0851-F5E4-2C10-31E85CC700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40145858"/>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5DA22D-3468-3347-0F8D-66F316D7DED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0EF3328-C11D-68B3-8195-6B4E392D514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78219E20-2379-8A46-C992-E565C4DDD81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236E523-75A5-9B35-8155-331A37031017}"/>
              </a:ext>
            </a:extLst>
          </p:cNvPr>
          <p:cNvSpPr>
            <a:spLocks noGrp="1"/>
          </p:cNvSpPr>
          <p:nvPr>
            <p:ph type="dt" sz="half" idx="10"/>
          </p:nvPr>
        </p:nvSpPr>
        <p:spPr/>
        <p:txBody>
          <a:bodyPr/>
          <a:lstStyle/>
          <a:p>
            <a:pPr rtl="0"/>
            <a:fld id="{EFC8C33D-8E2E-459B-AF90-253460469913}" type="datetime1">
              <a:rPr lang="fr-FR" noProof="0" smtClean="0"/>
              <a:t>10/06/2025</a:t>
            </a:fld>
            <a:endParaRPr lang="fr-FR" noProof="0"/>
          </a:p>
        </p:txBody>
      </p:sp>
      <p:sp>
        <p:nvSpPr>
          <p:cNvPr id="6" name="Espace réservé du pied de page 5">
            <a:extLst>
              <a:ext uri="{FF2B5EF4-FFF2-40B4-BE49-F238E27FC236}">
                <a16:creationId xmlns:a16="http://schemas.microsoft.com/office/drawing/2014/main" id="{62304109-E8FE-862A-FDD7-1267862D4E95}"/>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B9D49E8-AC63-37B6-E5D7-32F52C8A2C82}"/>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03663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456108-F114-CD54-0FD2-9DA6A211BDF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14B4175D-46A6-C2CE-A747-0E1765EE1F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2556FA8-F964-5F81-973E-3621B7E6FCF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0E36A32-CDCF-491F-C577-CD1F6CD744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25C2C6BA-F9C8-B046-4D72-F34139A783C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94839CB-1AAE-9408-2230-528667190EFB}"/>
              </a:ext>
            </a:extLst>
          </p:cNvPr>
          <p:cNvSpPr>
            <a:spLocks noGrp="1"/>
          </p:cNvSpPr>
          <p:nvPr>
            <p:ph type="dt" sz="half" idx="10"/>
          </p:nvPr>
        </p:nvSpPr>
        <p:spPr/>
        <p:txBody>
          <a:bodyPr/>
          <a:lstStyle/>
          <a:p>
            <a:pPr rtl="0"/>
            <a:fld id="{C3660CFF-974F-4B0F-8CAA-FCC0F89E7460}" type="datetime1">
              <a:rPr lang="fr-FR" noProof="0" smtClean="0"/>
              <a:t>10/06/2025</a:t>
            </a:fld>
            <a:endParaRPr lang="fr-FR" noProof="0"/>
          </a:p>
        </p:txBody>
      </p:sp>
      <p:sp>
        <p:nvSpPr>
          <p:cNvPr id="8" name="Espace réservé du pied de page 7">
            <a:extLst>
              <a:ext uri="{FF2B5EF4-FFF2-40B4-BE49-F238E27FC236}">
                <a16:creationId xmlns:a16="http://schemas.microsoft.com/office/drawing/2014/main" id="{3C453B97-418D-539C-01AA-124E289B81B7}"/>
              </a:ext>
            </a:extLst>
          </p:cNvPr>
          <p:cNvSpPr>
            <a:spLocks noGrp="1"/>
          </p:cNvSpPr>
          <p:nvPr>
            <p:ph type="ftr" sz="quarter" idx="11"/>
          </p:nvPr>
        </p:nvSpPr>
        <p:spPr/>
        <p:txBody>
          <a:bodyPr/>
          <a:lstStyle/>
          <a:p>
            <a:pPr rtl="0"/>
            <a:endParaRPr lang="fr-FR" noProof="0"/>
          </a:p>
        </p:txBody>
      </p:sp>
      <p:sp>
        <p:nvSpPr>
          <p:cNvPr id="9" name="Espace réservé du numéro de diapositive 8">
            <a:extLst>
              <a:ext uri="{FF2B5EF4-FFF2-40B4-BE49-F238E27FC236}">
                <a16:creationId xmlns:a16="http://schemas.microsoft.com/office/drawing/2014/main" id="{80472A90-3181-4323-EBDC-877F46CDCA39}"/>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895030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3EA31F-61BA-89E8-8BDC-72A02DFFE8F2}"/>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F53C89FE-4970-D961-72A2-A432EF4F8397}"/>
              </a:ext>
            </a:extLst>
          </p:cNvPr>
          <p:cNvSpPr>
            <a:spLocks noGrp="1"/>
          </p:cNvSpPr>
          <p:nvPr>
            <p:ph type="dt" sz="half" idx="10"/>
          </p:nvPr>
        </p:nvSpPr>
        <p:spPr/>
        <p:txBody>
          <a:bodyPr/>
          <a:lstStyle/>
          <a:p>
            <a:pPr rtl="0"/>
            <a:fld id="{957F48F1-947C-498B-A912-2C1742B9B076}" type="datetime1">
              <a:rPr lang="fr-FR" noProof="0" smtClean="0"/>
              <a:t>10/06/2025</a:t>
            </a:fld>
            <a:endParaRPr lang="fr-FR" noProof="0"/>
          </a:p>
        </p:txBody>
      </p:sp>
      <p:sp>
        <p:nvSpPr>
          <p:cNvPr id="4" name="Espace réservé du pied de page 3">
            <a:extLst>
              <a:ext uri="{FF2B5EF4-FFF2-40B4-BE49-F238E27FC236}">
                <a16:creationId xmlns:a16="http://schemas.microsoft.com/office/drawing/2014/main" id="{9F9149B1-0CF1-C0CA-180F-37DFECE28C68}"/>
              </a:ext>
            </a:extLst>
          </p:cNvPr>
          <p:cNvSpPr>
            <a:spLocks noGrp="1"/>
          </p:cNvSpPr>
          <p:nvPr>
            <p:ph type="ftr" sz="quarter" idx="11"/>
          </p:nvPr>
        </p:nvSpPr>
        <p:spPr/>
        <p:txBody>
          <a:bodyPr/>
          <a:lstStyle/>
          <a:p>
            <a:pPr rtl="0"/>
            <a:endParaRPr lang="fr-FR" noProof="0"/>
          </a:p>
        </p:txBody>
      </p:sp>
      <p:sp>
        <p:nvSpPr>
          <p:cNvPr id="5" name="Espace réservé du numéro de diapositive 4">
            <a:extLst>
              <a:ext uri="{FF2B5EF4-FFF2-40B4-BE49-F238E27FC236}">
                <a16:creationId xmlns:a16="http://schemas.microsoft.com/office/drawing/2014/main" id="{AA16FF45-7070-8228-4DE2-153FA09C769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252059635"/>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EFC61E2-85ED-5FE8-1086-ECCFB8786D6D}"/>
              </a:ext>
            </a:extLst>
          </p:cNvPr>
          <p:cNvSpPr>
            <a:spLocks noGrp="1"/>
          </p:cNvSpPr>
          <p:nvPr>
            <p:ph type="dt" sz="half" idx="10"/>
          </p:nvPr>
        </p:nvSpPr>
        <p:spPr/>
        <p:txBody>
          <a:bodyPr/>
          <a:lstStyle/>
          <a:p>
            <a:pPr rtl="0"/>
            <a:fld id="{ACD1239B-222F-4485-B527-6BEE956E53DB}" type="datetime1">
              <a:rPr lang="fr-FR" noProof="0" smtClean="0"/>
              <a:t>10/06/2025</a:t>
            </a:fld>
            <a:endParaRPr lang="fr-FR" noProof="0"/>
          </a:p>
        </p:txBody>
      </p:sp>
      <p:sp>
        <p:nvSpPr>
          <p:cNvPr id="3" name="Espace réservé du pied de page 2">
            <a:extLst>
              <a:ext uri="{FF2B5EF4-FFF2-40B4-BE49-F238E27FC236}">
                <a16:creationId xmlns:a16="http://schemas.microsoft.com/office/drawing/2014/main" id="{097A8785-B19A-CA9B-5A53-91A90916C72A}"/>
              </a:ext>
            </a:extLst>
          </p:cNvPr>
          <p:cNvSpPr>
            <a:spLocks noGrp="1"/>
          </p:cNvSpPr>
          <p:nvPr>
            <p:ph type="ftr" sz="quarter" idx="11"/>
          </p:nvPr>
        </p:nvSpPr>
        <p:spPr/>
        <p:txBody>
          <a:bodyPr/>
          <a:lstStyle/>
          <a:p>
            <a:pPr rtl="0"/>
            <a:endParaRPr lang="fr-FR" noProof="0"/>
          </a:p>
        </p:txBody>
      </p:sp>
      <p:sp>
        <p:nvSpPr>
          <p:cNvPr id="4" name="Espace réservé du numéro de diapositive 3">
            <a:extLst>
              <a:ext uri="{FF2B5EF4-FFF2-40B4-BE49-F238E27FC236}">
                <a16:creationId xmlns:a16="http://schemas.microsoft.com/office/drawing/2014/main" id="{7C7AA49C-AEB9-D668-7DA9-ED1E79BF793D}"/>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16689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237AD4-9C71-8770-4CB5-3D1BBF66316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378F887D-12B8-2001-6E02-96F02EA178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1132DDD-0E84-1C6A-96DC-21C15F7F27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6F5882A-3BDE-D55A-F3F1-F3B4E2D301B1}"/>
              </a:ext>
            </a:extLst>
          </p:cNvPr>
          <p:cNvSpPr>
            <a:spLocks noGrp="1"/>
          </p:cNvSpPr>
          <p:nvPr>
            <p:ph type="dt" sz="half" idx="10"/>
          </p:nvPr>
        </p:nvSpPr>
        <p:spPr/>
        <p:txBody>
          <a:bodyPr/>
          <a:lstStyle/>
          <a:p>
            <a:pPr rtl="0"/>
            <a:fld id="{BF4DDADA-8413-40DC-8839-95ED535A6D2F}" type="datetime1">
              <a:rPr lang="fr-FR" noProof="0" smtClean="0"/>
              <a:t>10/06/2025</a:t>
            </a:fld>
            <a:endParaRPr lang="fr-FR" noProof="0"/>
          </a:p>
        </p:txBody>
      </p:sp>
      <p:sp>
        <p:nvSpPr>
          <p:cNvPr id="6" name="Espace réservé du pied de page 5">
            <a:extLst>
              <a:ext uri="{FF2B5EF4-FFF2-40B4-BE49-F238E27FC236}">
                <a16:creationId xmlns:a16="http://schemas.microsoft.com/office/drawing/2014/main" id="{2BB76271-6FEF-5097-9D75-6C8E25AB1186}"/>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844C400B-E86D-D991-CAC1-D383E5DAD63B}"/>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428765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69DC97-7DB8-38BE-D3F2-AFB4FC1499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BB77A19-8D67-9B7C-8DAE-C215BF506B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7AC1B48-85E6-65D1-0949-F7030452A7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0270ABC-4DEE-9119-B460-5752AF053E4B}"/>
              </a:ext>
            </a:extLst>
          </p:cNvPr>
          <p:cNvSpPr>
            <a:spLocks noGrp="1"/>
          </p:cNvSpPr>
          <p:nvPr>
            <p:ph type="dt" sz="half" idx="10"/>
          </p:nvPr>
        </p:nvSpPr>
        <p:spPr/>
        <p:txBody>
          <a:bodyPr/>
          <a:lstStyle/>
          <a:p>
            <a:pPr rtl="0"/>
            <a:fld id="{4965ADD9-85E7-452B-96B0-2A14879D53CE}" type="datetime1">
              <a:rPr lang="fr-FR" noProof="0" smtClean="0"/>
              <a:t>10/06/2025</a:t>
            </a:fld>
            <a:endParaRPr lang="fr-FR" noProof="0"/>
          </a:p>
        </p:txBody>
      </p:sp>
      <p:sp>
        <p:nvSpPr>
          <p:cNvPr id="6" name="Espace réservé du pied de page 5">
            <a:extLst>
              <a:ext uri="{FF2B5EF4-FFF2-40B4-BE49-F238E27FC236}">
                <a16:creationId xmlns:a16="http://schemas.microsoft.com/office/drawing/2014/main" id="{92DE9C30-43B0-BEB4-CBE1-9BC54251D0EC}"/>
              </a:ext>
            </a:extLst>
          </p:cNvPr>
          <p:cNvSpPr>
            <a:spLocks noGrp="1"/>
          </p:cNvSpPr>
          <p:nvPr>
            <p:ph type="ftr" sz="quarter" idx="11"/>
          </p:nvPr>
        </p:nvSpPr>
        <p:spPr/>
        <p:txBody>
          <a:bodyPr/>
          <a:lstStyle/>
          <a:p>
            <a:pPr rtl="0"/>
            <a:endParaRPr lang="fr-FR" noProof="0"/>
          </a:p>
        </p:txBody>
      </p:sp>
      <p:sp>
        <p:nvSpPr>
          <p:cNvPr id="7" name="Espace réservé du numéro de diapositive 6">
            <a:extLst>
              <a:ext uri="{FF2B5EF4-FFF2-40B4-BE49-F238E27FC236}">
                <a16:creationId xmlns:a16="http://schemas.microsoft.com/office/drawing/2014/main" id="{C512068E-4DA9-E04F-A66D-5BA324C4F684}"/>
              </a:ext>
            </a:extLst>
          </p:cNvPr>
          <p:cNvSpPr>
            <a:spLocks noGrp="1"/>
          </p:cNvSpPr>
          <p:nvPr>
            <p:ph type="sldNum" sz="quarter" idx="12"/>
          </p:nvPr>
        </p:nvSpPr>
        <p:spPr/>
        <p:txBody>
          <a:body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1309940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9FC6298-EE11-0E09-6AC4-D6D352ADCD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57FBBE3-E835-896D-7B10-4608DB274A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368C413-079F-B6F5-927C-CF888E376D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957F48F1-947C-498B-A912-2C1742B9B076}" type="datetime1">
              <a:rPr lang="fr-FR" noProof="0" smtClean="0"/>
              <a:t>10/06/2025</a:t>
            </a:fld>
            <a:endParaRPr lang="fr-FR" noProof="0"/>
          </a:p>
        </p:txBody>
      </p:sp>
      <p:sp>
        <p:nvSpPr>
          <p:cNvPr id="5" name="Espace réservé du pied de page 4">
            <a:extLst>
              <a:ext uri="{FF2B5EF4-FFF2-40B4-BE49-F238E27FC236}">
                <a16:creationId xmlns:a16="http://schemas.microsoft.com/office/drawing/2014/main" id="{3770DEDC-58E9-B4BE-FA59-C7DB749E01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fr-FR" noProof="0"/>
          </a:p>
        </p:txBody>
      </p:sp>
      <p:sp>
        <p:nvSpPr>
          <p:cNvPr id="6" name="Espace réservé du numéro de diapositive 5">
            <a:extLst>
              <a:ext uri="{FF2B5EF4-FFF2-40B4-BE49-F238E27FC236}">
                <a16:creationId xmlns:a16="http://schemas.microsoft.com/office/drawing/2014/main" id="{263F5F4B-E1CA-669C-F73D-2ADB72E77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5A4A7955-6230-48B4-BD8B-A7C460F75945}" type="slidenum">
              <a:rPr lang="fr-FR" noProof="0" smtClean="0"/>
              <a:t>‹N°›</a:t>
            </a:fld>
            <a:endParaRPr lang="fr-FR" noProof="0"/>
          </a:p>
        </p:txBody>
      </p:sp>
    </p:spTree>
    <p:extLst>
      <p:ext uri="{BB962C8B-B14F-4D97-AF65-F5344CB8AC3E}">
        <p14:creationId xmlns:p14="http://schemas.microsoft.com/office/powerpoint/2010/main" val="34439638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2.pn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F67A0D76-C29E-4E44-A4E3-38A79D9B7E3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rcRect l="6396" t="11994" r="10590" b="20137"/>
          <a:stretch/>
        </p:blipFill>
        <p:spPr>
          <a:xfrm>
            <a:off x="-41844" y="-106680"/>
            <a:ext cx="12233844" cy="7071360"/>
          </a:xfrm>
          <a:prstGeom prst="rect">
            <a:avLst/>
          </a:prstGeom>
        </p:spPr>
      </p:pic>
      <p:sp>
        <p:nvSpPr>
          <p:cNvPr id="6" name="Rectangle 5">
            <a:extLst>
              <a:ext uri="{FF2B5EF4-FFF2-40B4-BE49-F238E27FC236}">
                <a16:creationId xmlns:a16="http://schemas.microsoft.com/office/drawing/2014/main" id="{3016AF48-2AA8-4B78-82AB-CE8B9E71F21F}"/>
              </a:ext>
              <a:ext uri="{C183D7F6-B498-43B3-948B-1728B52AA6E4}">
                <adec:decorative xmlns:adec="http://schemas.microsoft.com/office/drawing/2017/decorative" val="1"/>
              </a:ext>
            </a:extLst>
          </p:cNvPr>
          <p:cNvSpPr/>
          <p:nvPr/>
        </p:nvSpPr>
        <p:spPr>
          <a:xfrm>
            <a:off x="-41844" y="4402236"/>
            <a:ext cx="12233844" cy="1843581"/>
          </a:xfrm>
          <a:prstGeom prst="rect">
            <a:avLst/>
          </a:prstGeom>
          <a:solidFill>
            <a:srgbClr val="75286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Zone de texte 7">
            <a:extLst>
              <a:ext uri="{FF2B5EF4-FFF2-40B4-BE49-F238E27FC236}">
                <a16:creationId xmlns:a16="http://schemas.microsoft.com/office/drawing/2014/main" id="{3DC4CCBA-12AD-4433-A381-A03661E3D927}"/>
              </a:ext>
            </a:extLst>
          </p:cNvPr>
          <p:cNvSpPr txBox="1"/>
          <p:nvPr/>
        </p:nvSpPr>
        <p:spPr>
          <a:xfrm>
            <a:off x="576375" y="4980897"/>
            <a:ext cx="11615625" cy="738664"/>
          </a:xfrm>
          <a:prstGeom prst="rect">
            <a:avLst/>
          </a:prstGeom>
          <a:noFill/>
        </p:spPr>
        <p:txBody>
          <a:bodyPr wrap="square" lIns="0" tIns="0" rIns="0" bIns="0" rtlCol="0" anchor="ctr">
            <a:spAutoFit/>
          </a:bodyPr>
          <a:lstStyle/>
          <a:p>
            <a:pPr algn="ctr"/>
            <a:endParaRPr lang="fr-FR" sz="4800" dirty="0">
              <a:solidFill>
                <a:srgbClr val="EBBDA9"/>
              </a:solidFill>
              <a:latin typeface="Poppins "/>
            </a:endParaRPr>
          </a:p>
        </p:txBody>
      </p:sp>
      <p:sp>
        <p:nvSpPr>
          <p:cNvPr id="2" name="Titre 1" hidden="1">
            <a:extLst>
              <a:ext uri="{FF2B5EF4-FFF2-40B4-BE49-F238E27FC236}">
                <a16:creationId xmlns:a16="http://schemas.microsoft.com/office/drawing/2014/main" id="{BAC4DC87-4412-47EA-869B-E290F40E52AD}"/>
              </a:ext>
            </a:extLst>
          </p:cNvPr>
          <p:cNvSpPr>
            <a:spLocks noGrp="1"/>
          </p:cNvSpPr>
          <p:nvPr>
            <p:ph type="title" idx="4294967295"/>
          </p:nvPr>
        </p:nvSpPr>
        <p:spPr>
          <a:xfrm>
            <a:off x="0" y="365125"/>
            <a:ext cx="10515600" cy="1325563"/>
          </a:xfrm>
        </p:spPr>
        <p:txBody>
          <a:bodyPr rtlCol="0"/>
          <a:lstStyle/>
          <a:p>
            <a:pPr rtl="0"/>
            <a:r>
              <a:rPr lang="fr-FR" dirty="0"/>
              <a:t>Diapositive de tableau de bord 1</a:t>
            </a:r>
          </a:p>
        </p:txBody>
      </p:sp>
      <p:pic>
        <p:nvPicPr>
          <p:cNvPr id="4" name="Image 3">
            <a:extLst>
              <a:ext uri="{FF2B5EF4-FFF2-40B4-BE49-F238E27FC236}">
                <a16:creationId xmlns:a16="http://schemas.microsoft.com/office/drawing/2014/main" id="{FBCD8A40-6094-4165-AC00-AEDA1F228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465" y="304197"/>
            <a:ext cx="2744690" cy="1843581"/>
          </a:xfrm>
          <a:prstGeom prst="rect">
            <a:avLst/>
          </a:prstGeom>
        </p:spPr>
      </p:pic>
      <p:sp>
        <p:nvSpPr>
          <p:cNvPr id="3" name="Titre 1">
            <a:extLst>
              <a:ext uri="{FF2B5EF4-FFF2-40B4-BE49-F238E27FC236}">
                <a16:creationId xmlns:a16="http://schemas.microsoft.com/office/drawing/2014/main" id="{547628B1-E4A2-9610-F136-5FF519608629}"/>
              </a:ext>
            </a:extLst>
          </p:cNvPr>
          <p:cNvSpPr txBox="1">
            <a:spLocks/>
          </p:cNvSpPr>
          <p:nvPr/>
        </p:nvSpPr>
        <p:spPr>
          <a:xfrm>
            <a:off x="599225" y="4716048"/>
            <a:ext cx="10993549" cy="1475013"/>
          </a:xfrm>
          <a:prstGeom prst="rect">
            <a:avLst/>
          </a:prstGeom>
        </p:spPr>
        <p:txBody>
          <a:bodyP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dirty="0">
                <a:solidFill>
                  <a:schemeClr val="bg1"/>
                </a:solidFill>
                <a:latin typeface="PoPPINS" panose="00000500000000000000" pitchFamily="2" charset="0"/>
                <a:cs typeface="PoPPINS" panose="00000500000000000000" pitchFamily="2" charset="0"/>
              </a:rPr>
              <a:t>Présentation du système Management qualité</a:t>
            </a:r>
            <a:br>
              <a:rPr lang="fr-FR" dirty="0">
                <a:solidFill>
                  <a:schemeClr val="bg1"/>
                </a:solidFill>
                <a:latin typeface="PoPPINS" panose="00000500000000000000" pitchFamily="2" charset="0"/>
                <a:cs typeface="PoPPINS" panose="00000500000000000000" pitchFamily="2" charset="0"/>
              </a:rPr>
            </a:br>
            <a:r>
              <a:rPr lang="fr-FR" dirty="0">
                <a:solidFill>
                  <a:schemeClr val="bg1"/>
                </a:solidFill>
                <a:latin typeface="PoPPINS" panose="00000500000000000000" pitchFamily="2" charset="0"/>
                <a:cs typeface="PoPPINS" panose="00000500000000000000" pitchFamily="2" charset="0"/>
              </a:rPr>
              <a:t>Nest For All</a:t>
            </a:r>
          </a:p>
        </p:txBody>
      </p:sp>
      <p:sp>
        <p:nvSpPr>
          <p:cNvPr id="5" name="ZoneTexte 4">
            <a:extLst>
              <a:ext uri="{FF2B5EF4-FFF2-40B4-BE49-F238E27FC236}">
                <a16:creationId xmlns:a16="http://schemas.microsoft.com/office/drawing/2014/main" id="{4B03A8B5-E80F-B3CB-369E-43678421DDFF}"/>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V9</a:t>
            </a:r>
          </a:p>
        </p:txBody>
      </p:sp>
    </p:spTree>
    <p:extLst>
      <p:ext uri="{BB962C8B-B14F-4D97-AF65-F5344CB8AC3E}">
        <p14:creationId xmlns:p14="http://schemas.microsoft.com/office/powerpoint/2010/main" val="3623649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699212" y="269671"/>
            <a:ext cx="10515600" cy="1325563"/>
          </a:xfrm>
        </p:spPr>
        <p:txBody>
          <a:bodyPr>
            <a:normAutofit/>
          </a:bodyPr>
          <a:lstStyle/>
          <a:p>
            <a:pPr algn="ctr"/>
            <a:r>
              <a:rPr lang="fr-FR" sz="2800" dirty="0">
                <a:solidFill>
                  <a:srgbClr val="752864"/>
                </a:solidFill>
                <a:latin typeface="Poppins" panose="00000500000000000000" pitchFamily="2" charset="0"/>
                <a:cs typeface="Poppins" panose="00000500000000000000" pitchFamily="2" charset="0"/>
              </a:rPr>
              <a:t>Domaine et Périmètre d’application</a:t>
            </a:r>
            <a:endParaRPr lang="fr-FR" sz="28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581192" y="2336003"/>
            <a:ext cx="11029616" cy="4117806"/>
          </a:xfrm>
        </p:spPr>
        <p:txBody>
          <a:bodyPr>
            <a:normAutofit/>
          </a:bodyPr>
          <a:lstStyle/>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 Domaine d’application : </a:t>
            </a:r>
            <a:r>
              <a:rPr lang="fr-FR" sz="2400" b="1" dirty="0">
                <a:latin typeface="Poppins" panose="00000500000000000000" pitchFamily="2" charset="0"/>
                <a:cs typeface="Poppins" panose="00000500000000000000" pitchFamily="2" charset="0"/>
              </a:rPr>
              <a:t>Accueil et Orientation Patient, Consultations, Hospitalisations et Suivi    </a:t>
            </a:r>
          </a:p>
          <a:p>
            <a:pPr algn="just">
              <a:buClr>
                <a:srgbClr val="EBBDA9"/>
              </a:buClr>
              <a:buFont typeface="Wingdings" panose="05000000000000000000" pitchFamily="2" charset="2"/>
              <a:buChar char="§"/>
            </a:pPr>
            <a:endParaRPr lang="fr-FR" sz="2400" b="1" dirty="0">
              <a:latin typeface="Poppins" panose="00000500000000000000" pitchFamily="2" charset="0"/>
              <a:cs typeface="Poppins" panose="00000500000000000000" pitchFamily="2" charset="0"/>
            </a:endParaRPr>
          </a:p>
          <a:p>
            <a:pPr algn="just">
              <a:buClr>
                <a:srgbClr val="EBBDA9"/>
              </a:buClr>
              <a:buFont typeface="Wingdings" panose="05000000000000000000" pitchFamily="2" charset="2"/>
              <a:buChar char="§"/>
            </a:pPr>
            <a:r>
              <a:rPr lang="fr-FR" sz="2400" dirty="0">
                <a:latin typeface="Poppins" panose="00000500000000000000" pitchFamily="2" charset="0"/>
                <a:cs typeface="Poppins" panose="00000500000000000000" pitchFamily="2" charset="0"/>
              </a:rPr>
              <a:t>Exclusions : </a:t>
            </a:r>
            <a:r>
              <a:rPr lang="fr-FR" sz="2400" b="1" dirty="0">
                <a:latin typeface="Poppins" panose="00000500000000000000" pitchFamily="2" charset="0"/>
                <a:cs typeface="Poppins" panose="00000500000000000000" pitchFamily="2" charset="0"/>
              </a:rPr>
              <a:t>Conception et Développement </a:t>
            </a:r>
            <a:r>
              <a:rPr lang="fr-FR" sz="2400" dirty="0">
                <a:latin typeface="Poppins" panose="00000500000000000000" pitchFamily="2" charset="0"/>
                <a:cs typeface="Poppins" panose="00000500000000000000" pitchFamily="2" charset="0"/>
              </a:rPr>
              <a:t>(8.3). NEST FOR ALL n'a aucune activité de conception et de développement. Les exigences correspondant à ce chapitre ne sont donc non applicables.</a:t>
            </a:r>
          </a:p>
          <a:p>
            <a:pPr algn="just">
              <a:buClr>
                <a:srgbClr val="EBBDA9"/>
              </a:buClr>
              <a:buFont typeface="Wingdings" panose="05000000000000000000" pitchFamily="2" charset="2"/>
              <a:buChar char="§"/>
            </a:pPr>
            <a:endParaRPr lang="fr-FR" sz="2400" dirty="0">
              <a:latin typeface="Poppins" panose="00000500000000000000" pitchFamily="2" charset="0"/>
              <a:cs typeface="Poppins" panose="00000500000000000000" pitchFamily="2" charset="0"/>
            </a:endParaRPr>
          </a:p>
        </p:txBody>
      </p:sp>
      <p:sp>
        <p:nvSpPr>
          <p:cNvPr id="4" name="ZoneTexte 3">
            <a:extLst>
              <a:ext uri="{FF2B5EF4-FFF2-40B4-BE49-F238E27FC236}">
                <a16:creationId xmlns:a16="http://schemas.microsoft.com/office/drawing/2014/main" id="{38FF246A-F7A9-4C1A-8B57-CA0148C3CAC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V9</a:t>
            </a:r>
          </a:p>
        </p:txBody>
      </p:sp>
      <p:pic>
        <p:nvPicPr>
          <p:cNvPr id="6" name="Image 5">
            <a:extLst>
              <a:ext uri="{FF2B5EF4-FFF2-40B4-BE49-F238E27FC236}">
                <a16:creationId xmlns:a16="http://schemas.microsoft.com/office/drawing/2014/main" id="{CF2EB946-E3BB-B414-37A8-960A8AA304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7" name="Rectangle à coins arrondis 75">
            <a:extLst>
              <a:ext uri="{FF2B5EF4-FFF2-40B4-BE49-F238E27FC236}">
                <a16:creationId xmlns:a16="http://schemas.microsoft.com/office/drawing/2014/main" id="{E0955473-7AD1-4899-40DF-CE2957311C46}"/>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Tree>
    <p:extLst>
      <p:ext uri="{BB962C8B-B14F-4D97-AF65-F5344CB8AC3E}">
        <p14:creationId xmlns:p14="http://schemas.microsoft.com/office/powerpoint/2010/main" val="29332041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3811665" y="932453"/>
            <a:ext cx="7929762" cy="460594"/>
          </a:xfrm>
        </p:spPr>
        <p:txBody>
          <a:bodyPr>
            <a:noAutofit/>
          </a:bodyPr>
          <a:lstStyle/>
          <a:p>
            <a:r>
              <a:rPr lang="fr-FR" sz="3200" dirty="0">
                <a:solidFill>
                  <a:srgbClr val="752864"/>
                </a:solidFill>
                <a:latin typeface="Poppins" panose="00000500000000000000" pitchFamily="2" charset="0"/>
                <a:cs typeface="Poppins" panose="00000500000000000000" pitchFamily="2" charset="0"/>
              </a:rPr>
              <a:t>Politique qualité</a:t>
            </a:r>
            <a:br>
              <a:rPr lang="fr-FR" sz="3200" dirty="0">
                <a:solidFill>
                  <a:srgbClr val="752864"/>
                </a:solidFill>
                <a:latin typeface="Poppins" panose="00000500000000000000" pitchFamily="2" charset="0"/>
                <a:cs typeface="Poppins" panose="00000500000000000000" pitchFamily="2" charset="0"/>
              </a:rPr>
            </a:br>
            <a:endParaRPr lang="fr-FR" sz="3200" i="1" dirty="0">
              <a:solidFill>
                <a:srgbClr val="752864"/>
              </a:solidFill>
              <a:latin typeface="Poppins" panose="00000500000000000000" pitchFamily="2" charset="0"/>
              <a:cs typeface="Poppins" panose="00000500000000000000" pitchFamily="2" charset="0"/>
            </a:endParaRPr>
          </a:p>
        </p:txBody>
      </p:sp>
      <p:sp>
        <p:nvSpPr>
          <p:cNvPr id="3" name="Espace réservé du contenu 2">
            <a:extLst>
              <a:ext uri="{FF2B5EF4-FFF2-40B4-BE49-F238E27FC236}">
                <a16:creationId xmlns:a16="http://schemas.microsoft.com/office/drawing/2014/main" id="{42DC1F4B-2E21-48E8-B6EF-F9248A380677}"/>
              </a:ext>
            </a:extLst>
          </p:cNvPr>
          <p:cNvSpPr>
            <a:spLocks noGrp="1"/>
          </p:cNvSpPr>
          <p:nvPr>
            <p:ph idx="1"/>
          </p:nvPr>
        </p:nvSpPr>
        <p:spPr>
          <a:xfrm>
            <a:off x="0" y="1393047"/>
            <a:ext cx="12057017" cy="5321263"/>
          </a:xfrm>
        </p:spPr>
        <p:txBody>
          <a:bodyPr numCol="2">
            <a:noAutofit/>
          </a:bodyPr>
          <a:lstStyle/>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Depuis sa création en 2011, NEST FOR ALL a pour vocation d’offrir un suivi médical complet et de qualité aux familles en Afrique. Nos patients sont notre raison d’être et nos ressources humaines le moteur de notre succès, pour partager et entretenir avec nos partenaires l’amélioration de nos performances.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C’est ainsi que dans le secteur très exigent de la Santé, NEST FOR ALL poursuit ses objectifs de satisfaction des besoins et exigences de ses patients, des exigences légales et réglementaires et celles de ses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Pour soutenir sa vision d’être une société de référence pour le suivi de la famille en Afrique, NEST FOR ALL s’engage dans une démarche d’amélioration continue, à travers la mise en place d’un système de management qualité afin de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Apporter à nos patients les meilleurs soins possibles tout en assurant conseil, prévention et écoute pour une prise en charge dans des conditions optimales de sécurité et de confort ;</a:t>
            </a:r>
            <a:endParaRPr lang="fr-FR" sz="1200" dirty="0">
              <a:latin typeface="Poppins" panose="00000500000000000000" pitchFamily="2" charset="0"/>
              <a:ea typeface="Calibri" panose="020F0502020204030204" pitchFamily="34" charset="0"/>
              <a:cs typeface="Poppins" panose="00000500000000000000" pitchFamily="2" charset="0"/>
            </a:endParaRP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Innover pour améliorer l’expérience du patient et des parties intéressées et la qualité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Optimiser l’organisation et atteindre les objectifs de performance de l’entreprise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Faire du retour d’expérience, de l’évaluation de nos pratiques et de la gestion des risques axée sur la prévention le socle de notre culture de qualité et de sécurité des soins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Offrir des conditions de travail permettant au personnel de s’épanouir et d’exprimer au mieux ses compétences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Permettre le développement des compétences et l’évolution du personnel en favorisant la formation permanente ;</a:t>
            </a:r>
          </a:p>
          <a:p>
            <a:pPr marL="800100" lvl="1" indent="-342900" algn="just">
              <a:lnSpc>
                <a:spcPct val="107000"/>
              </a:lnSpc>
              <a:spcBef>
                <a:spcPts val="600"/>
              </a:spcBef>
              <a:spcAft>
                <a:spcPts val="1000"/>
              </a:spcAft>
              <a:buFont typeface="+mj-lt"/>
              <a:buAutoNum type="arabicPeriod"/>
            </a:pPr>
            <a:r>
              <a:rPr lang="fr-FR" sz="1200" dirty="0">
                <a:effectLst/>
                <a:latin typeface="Poppins" panose="00000500000000000000" pitchFamily="2" charset="0"/>
                <a:ea typeface="Calibri" panose="020F0502020204030204" pitchFamily="34" charset="0"/>
                <a:cs typeface="Poppins" panose="00000500000000000000" pitchFamily="2" charset="0"/>
              </a:rPr>
              <a:t>Etablir et entretenir la relation de confiance avec l’ensemble de nos partenaires.</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Gage d’une véritable culture d’établissement basée sur la recherche permanente du progrès, cette politique qualité doit être comprise, partagée et mise en œuvre au quotidien par tous afin de garantir son succès.	</a:t>
            </a:r>
          </a:p>
          <a:p>
            <a:pPr indent="0" algn="just">
              <a:lnSpc>
                <a:spcPct val="107000"/>
              </a:lnSpc>
              <a:spcBef>
                <a:spcPts val="600"/>
              </a:spcBef>
              <a:spcAft>
                <a:spcPts val="600"/>
              </a:spcAft>
              <a:buNone/>
            </a:pPr>
            <a:r>
              <a:rPr lang="fr-FR" sz="1200" dirty="0">
                <a:effectLst/>
                <a:latin typeface="Poppins" panose="00000500000000000000" pitchFamily="2" charset="0"/>
                <a:ea typeface="Calibri" panose="020F0502020204030204" pitchFamily="34" charset="0"/>
                <a:cs typeface="Poppins" panose="00000500000000000000" pitchFamily="2" charset="0"/>
              </a:rPr>
              <a:t>NEST FOR ALL s’engage à promouvoir et développer avec toute l’équipe un système de management qualité soutenant notre dynamique d’excellence, gage de pérennité de notre entreprise.</a:t>
            </a:r>
          </a:p>
          <a:p>
            <a:pPr marL="0" indent="0">
              <a:buNone/>
            </a:pPr>
            <a:endParaRPr lang="fr-FR" sz="1200" dirty="0">
              <a:latin typeface="Poppins" panose="00000500000000000000" pitchFamily="2" charset="0"/>
              <a:cs typeface="Poppins" panose="00000500000000000000" pitchFamily="2" charset="0"/>
            </a:endParaRPr>
          </a:p>
          <a:p>
            <a:pPr marL="0" indent="0" algn="r">
              <a:buNone/>
            </a:pPr>
            <a:r>
              <a:rPr lang="fr-FR" sz="1200" dirty="0">
                <a:latin typeface="Poppins" panose="00000500000000000000" pitchFamily="2" charset="0"/>
                <a:cs typeface="Poppins" panose="00000500000000000000" pitchFamily="2" charset="0"/>
              </a:rPr>
              <a:t>Khadidiatou Diop Nakoulima, Présidente</a:t>
            </a:r>
          </a:p>
        </p:txBody>
      </p:sp>
      <p:pic>
        <p:nvPicPr>
          <p:cNvPr id="5" name="Image 4">
            <a:extLst>
              <a:ext uri="{FF2B5EF4-FFF2-40B4-BE49-F238E27FC236}">
                <a16:creationId xmlns:a16="http://schemas.microsoft.com/office/drawing/2014/main" id="{9BF58179-1E4F-6EA4-2788-23841C0C1D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47ADF348-4303-AB7D-A0B7-B9FBD4A39B7E}"/>
              </a:ext>
              <a:ext uri="{C183D7F6-B498-43B3-948B-1728B52AA6E4}">
                <adec:decorative xmlns:adec="http://schemas.microsoft.com/office/drawing/2017/decorative" val="1"/>
              </a:ext>
            </a:extLst>
          </p:cNvPr>
          <p:cNvSpPr/>
          <p:nvPr/>
        </p:nvSpPr>
        <p:spPr>
          <a:xfrm>
            <a:off x="1297975" y="652308"/>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
        <p:nvSpPr>
          <p:cNvPr id="7" name="ZoneTexte 6">
            <a:extLst>
              <a:ext uri="{FF2B5EF4-FFF2-40B4-BE49-F238E27FC236}">
                <a16:creationId xmlns:a16="http://schemas.microsoft.com/office/drawing/2014/main" id="{5BD35ED7-1C3C-FDBD-00CC-CB27891A1D3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V9</a:t>
            </a:r>
          </a:p>
        </p:txBody>
      </p:sp>
    </p:spTree>
    <p:extLst>
      <p:ext uri="{BB962C8B-B14F-4D97-AF65-F5344CB8AC3E}">
        <p14:creationId xmlns:p14="http://schemas.microsoft.com/office/powerpoint/2010/main" val="3886320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977304" y="430887"/>
            <a:ext cx="6153444" cy="855115"/>
          </a:xfrm>
        </p:spPr>
        <p:txBody>
          <a:bodyPr>
            <a:normAutofit/>
          </a:bodyPr>
          <a:lstStyle/>
          <a:p>
            <a:r>
              <a:rPr lang="fr-FR" sz="2800" dirty="0">
                <a:solidFill>
                  <a:srgbClr val="752864"/>
                </a:solidFill>
                <a:latin typeface="Poppins" panose="00000500000000000000" pitchFamily="2" charset="0"/>
                <a:cs typeface="Poppins" panose="00000500000000000000" pitchFamily="2" charset="0"/>
              </a:rPr>
              <a:t>Cartographie des processus</a:t>
            </a:r>
            <a:endParaRPr lang="fr-FR" sz="2800" i="1" dirty="0">
              <a:solidFill>
                <a:srgbClr val="752864"/>
              </a:solidFill>
              <a:latin typeface="Poppins" panose="00000500000000000000" pitchFamily="2" charset="0"/>
              <a:cs typeface="Poppins" panose="00000500000000000000" pitchFamily="2" charset="0"/>
            </a:endParaRPr>
          </a:p>
        </p:txBody>
      </p:sp>
      <p:pic>
        <p:nvPicPr>
          <p:cNvPr id="3" name="Image 2">
            <a:extLst>
              <a:ext uri="{FF2B5EF4-FFF2-40B4-BE49-F238E27FC236}">
                <a16:creationId xmlns:a16="http://schemas.microsoft.com/office/drawing/2014/main" id="{2A0AE683-939B-76F0-22D1-11D09BCABA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6" name="Rectangle à coins arrondis 75">
            <a:extLst>
              <a:ext uri="{FF2B5EF4-FFF2-40B4-BE49-F238E27FC236}">
                <a16:creationId xmlns:a16="http://schemas.microsoft.com/office/drawing/2014/main" id="{7E4BFE41-95DA-83E1-D19A-1E921237ABCA}"/>
              </a:ext>
              <a:ext uri="{C183D7F6-B498-43B3-948B-1728B52AA6E4}">
                <adec:decorative xmlns:adec="http://schemas.microsoft.com/office/drawing/2017/decorative" val="1"/>
              </a:ext>
            </a:extLst>
          </p:cNvPr>
          <p:cNvSpPr/>
          <p:nvPr/>
        </p:nvSpPr>
        <p:spPr>
          <a:xfrm>
            <a:off x="1256001" y="578299"/>
            <a:ext cx="9596049"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sp>
        <p:nvSpPr>
          <p:cNvPr id="4" name="ZoneTexte 3">
            <a:extLst>
              <a:ext uri="{FF2B5EF4-FFF2-40B4-BE49-F238E27FC236}">
                <a16:creationId xmlns:a16="http://schemas.microsoft.com/office/drawing/2014/main" id="{C4D6C8E4-A520-A5D3-BCBB-A2ACA5D55167}"/>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V9</a:t>
            </a:r>
          </a:p>
        </p:txBody>
      </p:sp>
      <p:pic>
        <p:nvPicPr>
          <p:cNvPr id="7" name="Image 6" descr="Une image contenant texte, capture d’écran, Police, nombre&#10;&#10;Le contenu généré par l’IA peut être incorrect.">
            <a:extLst>
              <a:ext uri="{FF2B5EF4-FFF2-40B4-BE49-F238E27FC236}">
                <a16:creationId xmlns:a16="http://schemas.microsoft.com/office/drawing/2014/main" id="{04977BD4-C364-93EF-91EB-29C0E110F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590" y="1196444"/>
            <a:ext cx="10024870" cy="5574136"/>
          </a:xfrm>
          <a:prstGeom prst="rect">
            <a:avLst/>
          </a:prstGeom>
        </p:spPr>
      </p:pic>
    </p:spTree>
    <p:extLst>
      <p:ext uri="{BB962C8B-B14F-4D97-AF65-F5344CB8AC3E}">
        <p14:creationId xmlns:p14="http://schemas.microsoft.com/office/powerpoint/2010/main" val="30376843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297074-81F2-47E9-A93C-81C782856063}"/>
              </a:ext>
            </a:extLst>
          </p:cNvPr>
          <p:cNvSpPr>
            <a:spLocks noGrp="1"/>
          </p:cNvSpPr>
          <p:nvPr>
            <p:ph type="title"/>
          </p:nvPr>
        </p:nvSpPr>
        <p:spPr>
          <a:xfrm>
            <a:off x="2004186" y="99478"/>
            <a:ext cx="10515600" cy="1325563"/>
          </a:xfrm>
        </p:spPr>
        <p:txBody>
          <a:bodyPr>
            <a:normAutofit/>
          </a:bodyPr>
          <a:lstStyle/>
          <a:p>
            <a:r>
              <a:rPr lang="fr-FR" sz="3200" dirty="0">
                <a:solidFill>
                  <a:srgbClr val="752864"/>
                </a:solidFill>
                <a:latin typeface="Poppins" panose="00000500000000000000" pitchFamily="2" charset="0"/>
                <a:cs typeface="Poppins" panose="00000500000000000000" pitchFamily="2" charset="0"/>
              </a:rPr>
              <a:t>Présentation des pilotes et copilotes</a:t>
            </a:r>
            <a:endParaRPr lang="fr-FR" sz="3200" i="1" dirty="0">
              <a:solidFill>
                <a:srgbClr val="752864"/>
              </a:solidFill>
              <a:latin typeface="Poppins" panose="00000500000000000000" pitchFamily="2" charset="0"/>
              <a:cs typeface="Poppins" panose="00000500000000000000" pitchFamily="2" charset="0"/>
            </a:endParaRPr>
          </a:p>
        </p:txBody>
      </p:sp>
      <p:grpSp>
        <p:nvGrpSpPr>
          <p:cNvPr id="26" name="Groupe 25">
            <a:extLst>
              <a:ext uri="{FF2B5EF4-FFF2-40B4-BE49-F238E27FC236}">
                <a16:creationId xmlns:a16="http://schemas.microsoft.com/office/drawing/2014/main" id="{37536BC7-EE36-43F0-AD54-CB6F47BAED60}"/>
              </a:ext>
            </a:extLst>
          </p:cNvPr>
          <p:cNvGrpSpPr/>
          <p:nvPr/>
        </p:nvGrpSpPr>
        <p:grpSpPr>
          <a:xfrm>
            <a:off x="963592" y="4229881"/>
            <a:ext cx="2055145" cy="2270957"/>
            <a:chOff x="374109" y="1836967"/>
            <a:chExt cx="2055145" cy="2270957"/>
          </a:xfrm>
        </p:grpSpPr>
        <p:pic>
          <p:nvPicPr>
            <p:cNvPr id="9" name="Image 8">
              <a:extLst>
                <a:ext uri="{FF2B5EF4-FFF2-40B4-BE49-F238E27FC236}">
                  <a16:creationId xmlns:a16="http://schemas.microsoft.com/office/drawing/2014/main" id="{B3408730-BEA7-4DD1-8FC0-AEF20E1E3462}"/>
                </a:ext>
              </a:extLst>
            </p:cNvPr>
            <p:cNvPicPr preferRelativeResize="0">
              <a:picLocks/>
            </p:cNvPicPr>
            <p:nvPr/>
          </p:nvPicPr>
          <p:blipFill rotWithShape="1">
            <a:blip r:embed="rId2"/>
            <a:srcRect l="13764" r="12236"/>
            <a:stretch/>
          </p:blipFill>
          <p:spPr>
            <a:xfrm>
              <a:off x="713404" y="1836967"/>
              <a:ext cx="1578307" cy="1905002"/>
            </a:xfrm>
            <a:prstGeom prst="rect">
              <a:avLst/>
            </a:prstGeom>
            <a:effectLst>
              <a:softEdge rad="63500"/>
            </a:effectLst>
          </p:spPr>
        </p:pic>
        <p:sp>
          <p:nvSpPr>
            <p:cNvPr id="24" name="ZoneTexte 23">
              <a:extLst>
                <a:ext uri="{FF2B5EF4-FFF2-40B4-BE49-F238E27FC236}">
                  <a16:creationId xmlns:a16="http://schemas.microsoft.com/office/drawing/2014/main" id="{F03E6257-0B66-4982-85B2-2DCA1D9581B8}"/>
                </a:ext>
              </a:extLst>
            </p:cNvPr>
            <p:cNvSpPr txBox="1"/>
            <p:nvPr/>
          </p:nvSpPr>
          <p:spPr>
            <a:xfrm>
              <a:off x="374109" y="3677037"/>
              <a:ext cx="2055145" cy="430887"/>
            </a:xfrm>
            <a:prstGeom prst="rect">
              <a:avLst/>
            </a:prstGeom>
            <a:noFill/>
          </p:spPr>
          <p:txBody>
            <a:bodyPr wrap="square" rtlCol="0">
              <a:spAutoFit/>
            </a:bodyPr>
            <a:lstStyle/>
            <a:p>
              <a:pPr algn="ctr"/>
              <a:r>
                <a:rPr lang="fr-FR" sz="1100" b="1" dirty="0">
                  <a:solidFill>
                    <a:srgbClr val="752864"/>
                  </a:solidFill>
                  <a:latin typeface="Poppins" panose="00000500000000000000" pitchFamily="2" charset="0"/>
                  <a:cs typeface="Poppins" panose="00000500000000000000" pitchFamily="2" charset="0"/>
                </a:rPr>
                <a:t>Khadidiatou </a:t>
              </a:r>
              <a:r>
                <a:rPr lang="fr-FR" sz="1100" b="1" dirty="0" err="1">
                  <a:solidFill>
                    <a:srgbClr val="752864"/>
                  </a:solidFill>
                  <a:latin typeface="Poppins" panose="00000500000000000000" pitchFamily="2" charset="0"/>
                  <a:cs typeface="Poppins" panose="00000500000000000000" pitchFamily="2" charset="0"/>
                </a:rPr>
                <a:t>Nakoulima</a:t>
              </a:r>
              <a:endParaRPr lang="fr-FR" sz="1100" b="1" dirty="0">
                <a:solidFill>
                  <a:srgbClr val="752864"/>
                </a:solidFill>
                <a:latin typeface="Poppins" panose="00000500000000000000" pitchFamily="2" charset="0"/>
                <a:cs typeface="Poppins" panose="00000500000000000000" pitchFamily="2" charset="0"/>
              </a:endParaRPr>
            </a:p>
            <a:p>
              <a:pPr algn="ctr"/>
              <a:r>
                <a:rPr lang="fr-FR" sz="1100" dirty="0">
                  <a:solidFill>
                    <a:srgbClr val="752864"/>
                  </a:solidFill>
                  <a:latin typeface="Poppins" panose="00000500000000000000" pitchFamily="2" charset="0"/>
                  <a:cs typeface="Poppins" panose="00000500000000000000" pitchFamily="2" charset="0"/>
                </a:rPr>
                <a:t>Présidente</a:t>
              </a:r>
            </a:p>
          </p:txBody>
        </p:sp>
      </p:grpSp>
      <p:grpSp>
        <p:nvGrpSpPr>
          <p:cNvPr id="35" name="Groupe 34">
            <a:extLst>
              <a:ext uri="{FF2B5EF4-FFF2-40B4-BE49-F238E27FC236}">
                <a16:creationId xmlns:a16="http://schemas.microsoft.com/office/drawing/2014/main" id="{01DF03F8-72DE-40AB-B1A6-919906AC7B85}"/>
              </a:ext>
            </a:extLst>
          </p:cNvPr>
          <p:cNvGrpSpPr/>
          <p:nvPr/>
        </p:nvGrpSpPr>
        <p:grpSpPr>
          <a:xfrm>
            <a:off x="3352396" y="4229880"/>
            <a:ext cx="2342135" cy="2497240"/>
            <a:chOff x="202977" y="4333699"/>
            <a:chExt cx="2342135" cy="2497240"/>
          </a:xfrm>
        </p:grpSpPr>
        <p:pic>
          <p:nvPicPr>
            <p:cNvPr id="21" name="Image 20">
              <a:extLst>
                <a:ext uri="{FF2B5EF4-FFF2-40B4-BE49-F238E27FC236}">
                  <a16:creationId xmlns:a16="http://schemas.microsoft.com/office/drawing/2014/main" id="{7303A127-5291-420F-9BB2-58FBEF81D85C}"/>
                </a:ext>
              </a:extLst>
            </p:cNvPr>
            <p:cNvPicPr>
              <a:picLocks noChangeAspect="1"/>
            </p:cNvPicPr>
            <p:nvPr/>
          </p:nvPicPr>
          <p:blipFill rotWithShape="1">
            <a:blip r:embed="rId3"/>
            <a:srcRect l="5885" t="23519" r="50000" b="32909"/>
            <a:stretch/>
          </p:blipFill>
          <p:spPr>
            <a:xfrm rot="5400000">
              <a:off x="421542" y="4453405"/>
              <a:ext cx="1905003" cy="1665591"/>
            </a:xfrm>
            <a:prstGeom prst="rect">
              <a:avLst/>
            </a:prstGeom>
            <a:effectLst>
              <a:softEdge rad="63500"/>
            </a:effectLst>
          </p:spPr>
        </p:pic>
        <p:sp>
          <p:nvSpPr>
            <p:cNvPr id="34" name="ZoneTexte 33">
              <a:extLst>
                <a:ext uri="{FF2B5EF4-FFF2-40B4-BE49-F238E27FC236}">
                  <a16:creationId xmlns:a16="http://schemas.microsoft.com/office/drawing/2014/main" id="{E6DE04AC-8FB2-47B2-9EE9-49AB2907E389}"/>
                </a:ext>
              </a:extLst>
            </p:cNvPr>
            <p:cNvSpPr txBox="1"/>
            <p:nvPr/>
          </p:nvSpPr>
          <p:spPr>
            <a:xfrm>
              <a:off x="202977" y="6184608"/>
              <a:ext cx="2342135" cy="646331"/>
            </a:xfrm>
            <a:prstGeom prst="rect">
              <a:avLst/>
            </a:prstGeom>
            <a:noFill/>
          </p:spPr>
          <p:txBody>
            <a:bodyPr wrap="square" rtlCol="0">
              <a:spAutoFit/>
            </a:bodyPr>
            <a:lstStyle/>
            <a:p>
              <a:pPr algn="ctr"/>
              <a:r>
                <a:rPr lang="fr-FR" sz="1200" b="1" dirty="0" err="1">
                  <a:solidFill>
                    <a:srgbClr val="752864"/>
                  </a:solidFill>
                  <a:latin typeface="Poppins" panose="00000500000000000000" pitchFamily="2" charset="0"/>
                  <a:cs typeface="Poppins" panose="00000500000000000000" pitchFamily="2" charset="0"/>
                </a:rPr>
                <a:t>Kouna</a:t>
              </a:r>
              <a:r>
                <a:rPr lang="fr-FR" sz="1200" b="1" dirty="0">
                  <a:solidFill>
                    <a:srgbClr val="752864"/>
                  </a:solidFill>
                  <a:latin typeface="Poppins" panose="00000500000000000000" pitchFamily="2" charset="0"/>
                  <a:cs typeface="Poppins" panose="00000500000000000000" pitchFamily="2" charset="0"/>
                </a:rPr>
                <a:t> Niang </a:t>
              </a:r>
              <a:r>
                <a:rPr lang="fr-FR" sz="1200" b="1" dirty="0" err="1">
                  <a:solidFill>
                    <a:srgbClr val="752864"/>
                  </a:solidFill>
                  <a:latin typeface="Poppins" panose="00000500000000000000" pitchFamily="2" charset="0"/>
                  <a:cs typeface="Poppins" panose="00000500000000000000" pitchFamily="2" charset="0"/>
                </a:rPr>
                <a:t>Sambe</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Responsable administratif et comptable</a:t>
              </a:r>
            </a:p>
          </p:txBody>
        </p:sp>
      </p:grpSp>
      <p:grpSp>
        <p:nvGrpSpPr>
          <p:cNvPr id="39" name="Groupe 38">
            <a:extLst>
              <a:ext uri="{FF2B5EF4-FFF2-40B4-BE49-F238E27FC236}">
                <a16:creationId xmlns:a16="http://schemas.microsoft.com/office/drawing/2014/main" id="{ABF9C63D-F755-43EC-B2FA-9940B65AA8C1}"/>
              </a:ext>
            </a:extLst>
          </p:cNvPr>
          <p:cNvGrpSpPr/>
          <p:nvPr/>
        </p:nvGrpSpPr>
        <p:grpSpPr>
          <a:xfrm>
            <a:off x="5784873" y="4212923"/>
            <a:ext cx="2342135" cy="2474073"/>
            <a:chOff x="242126" y="4358655"/>
            <a:chExt cx="2082423" cy="2474073"/>
          </a:xfrm>
        </p:grpSpPr>
        <p:pic>
          <p:nvPicPr>
            <p:cNvPr id="7" name="Image 6">
              <a:extLst>
                <a:ext uri="{FF2B5EF4-FFF2-40B4-BE49-F238E27FC236}">
                  <a16:creationId xmlns:a16="http://schemas.microsoft.com/office/drawing/2014/main" id="{A5FE6FE5-7C44-420E-B094-3F947F3257C0}"/>
                </a:ext>
              </a:extLst>
            </p:cNvPr>
            <p:cNvPicPr>
              <a:picLocks noChangeAspect="1"/>
            </p:cNvPicPr>
            <p:nvPr/>
          </p:nvPicPr>
          <p:blipFill rotWithShape="1">
            <a:blip r:embed="rId4"/>
            <a:srcRect l="7987" r="7987"/>
            <a:stretch/>
          </p:blipFill>
          <p:spPr>
            <a:xfrm>
              <a:off x="581190" y="4358655"/>
              <a:ext cx="1409700" cy="1862487"/>
            </a:xfrm>
            <a:prstGeom prst="rect">
              <a:avLst/>
            </a:prstGeom>
            <a:effectLst>
              <a:softEdge rad="63500"/>
            </a:effectLst>
          </p:spPr>
        </p:pic>
        <p:sp>
          <p:nvSpPr>
            <p:cNvPr id="38" name="ZoneTexte 37">
              <a:extLst>
                <a:ext uri="{FF2B5EF4-FFF2-40B4-BE49-F238E27FC236}">
                  <a16:creationId xmlns:a16="http://schemas.microsoft.com/office/drawing/2014/main" id="{0A226B7E-34A3-4750-8A4E-10540EA42F5B}"/>
                </a:ext>
              </a:extLst>
            </p:cNvPr>
            <p:cNvSpPr txBox="1"/>
            <p:nvPr/>
          </p:nvSpPr>
          <p:spPr>
            <a:xfrm>
              <a:off x="242126" y="6186397"/>
              <a:ext cx="2082423"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Lauriane Le </a:t>
              </a:r>
              <a:r>
                <a:rPr lang="fr-FR" sz="1200" b="1" dirty="0" err="1">
                  <a:solidFill>
                    <a:srgbClr val="752864"/>
                  </a:solidFill>
                  <a:latin typeface="Poppins" panose="00000500000000000000" pitchFamily="2" charset="0"/>
                  <a:cs typeface="Poppins" panose="00000500000000000000" pitchFamily="2" charset="0"/>
                </a:rPr>
                <a:t>Flour</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Directrice des opérations</a:t>
              </a:r>
            </a:p>
          </p:txBody>
        </p:sp>
      </p:grpSp>
      <p:grpSp>
        <p:nvGrpSpPr>
          <p:cNvPr id="23" name="Groupe 22">
            <a:extLst>
              <a:ext uri="{FF2B5EF4-FFF2-40B4-BE49-F238E27FC236}">
                <a16:creationId xmlns:a16="http://schemas.microsoft.com/office/drawing/2014/main" id="{5738C021-A28C-425B-9F1E-3F747A767923}"/>
              </a:ext>
            </a:extLst>
          </p:cNvPr>
          <p:cNvGrpSpPr/>
          <p:nvPr/>
        </p:nvGrpSpPr>
        <p:grpSpPr>
          <a:xfrm>
            <a:off x="8114765" y="4229880"/>
            <a:ext cx="2351509" cy="2295704"/>
            <a:chOff x="7950608" y="4399121"/>
            <a:chExt cx="2351509" cy="2135163"/>
          </a:xfrm>
        </p:grpSpPr>
        <p:sp>
          <p:nvSpPr>
            <p:cNvPr id="36" name="ZoneTexte 35">
              <a:extLst>
                <a:ext uri="{FF2B5EF4-FFF2-40B4-BE49-F238E27FC236}">
                  <a16:creationId xmlns:a16="http://schemas.microsoft.com/office/drawing/2014/main" id="{6247D407-2256-4038-ACDC-283370C5651C}"/>
                </a:ext>
              </a:extLst>
            </p:cNvPr>
            <p:cNvSpPr txBox="1"/>
            <p:nvPr/>
          </p:nvSpPr>
          <p:spPr>
            <a:xfrm>
              <a:off x="7950608" y="6104904"/>
              <a:ext cx="2351509" cy="429380"/>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Ndèye </a:t>
              </a:r>
              <a:r>
                <a:rPr lang="fr-FR" sz="1200" b="1" dirty="0" err="1">
                  <a:solidFill>
                    <a:srgbClr val="752864"/>
                  </a:solidFill>
                  <a:latin typeface="Poppins" panose="00000500000000000000" pitchFamily="2" charset="0"/>
                  <a:cs typeface="Poppins" panose="00000500000000000000" pitchFamily="2" charset="0"/>
                </a:rPr>
                <a:t>Bigué</a:t>
              </a:r>
              <a:r>
                <a:rPr lang="fr-FR" sz="1200" b="1" dirty="0">
                  <a:solidFill>
                    <a:srgbClr val="752864"/>
                  </a:solidFill>
                  <a:latin typeface="Poppins" panose="00000500000000000000" pitchFamily="2" charset="0"/>
                  <a:cs typeface="Poppins" panose="00000500000000000000" pitchFamily="2" charset="0"/>
                </a:rPr>
                <a:t> Ndiaye Ba</a:t>
              </a:r>
            </a:p>
            <a:p>
              <a:pPr algn="ctr"/>
              <a:r>
                <a:rPr lang="fr-FR" sz="1200" dirty="0">
                  <a:solidFill>
                    <a:srgbClr val="752864"/>
                  </a:solidFill>
                  <a:latin typeface="Poppins" panose="00000500000000000000" pitchFamily="2" charset="0"/>
                  <a:cs typeface="Poppins" panose="00000500000000000000" pitchFamily="2" charset="0"/>
                </a:rPr>
                <a:t>Maîtresse Sage-Femme</a:t>
              </a:r>
            </a:p>
          </p:txBody>
        </p:sp>
        <p:pic>
          <p:nvPicPr>
            <p:cNvPr id="4" name="Image 3">
              <a:extLst>
                <a:ext uri="{FF2B5EF4-FFF2-40B4-BE49-F238E27FC236}">
                  <a16:creationId xmlns:a16="http://schemas.microsoft.com/office/drawing/2014/main" id="{A1B8759D-73C7-4A20-8311-36AA5ED560C8}"/>
                </a:ext>
              </a:extLst>
            </p:cNvPr>
            <p:cNvPicPr>
              <a:picLocks noChangeAspect="1"/>
            </p:cNvPicPr>
            <p:nvPr/>
          </p:nvPicPr>
          <p:blipFill rotWithShape="1">
            <a:blip r:embed="rId5"/>
            <a:srcRect l="25623" t="1098" r="17474" b="23047"/>
            <a:stretch/>
          </p:blipFill>
          <p:spPr>
            <a:xfrm>
              <a:off x="8302464" y="4399121"/>
              <a:ext cx="1615007" cy="1725207"/>
            </a:xfrm>
            <a:prstGeom prst="rect">
              <a:avLst/>
            </a:prstGeom>
            <a:ln>
              <a:noFill/>
            </a:ln>
            <a:effectLst>
              <a:softEdge rad="112500"/>
            </a:effectLst>
          </p:spPr>
        </p:pic>
      </p:grpSp>
      <p:grpSp>
        <p:nvGrpSpPr>
          <p:cNvPr id="12" name="Groupe 11">
            <a:extLst>
              <a:ext uri="{FF2B5EF4-FFF2-40B4-BE49-F238E27FC236}">
                <a16:creationId xmlns:a16="http://schemas.microsoft.com/office/drawing/2014/main" id="{B8254165-112E-4B13-8B88-2E331CDB5130}"/>
              </a:ext>
            </a:extLst>
          </p:cNvPr>
          <p:cNvGrpSpPr/>
          <p:nvPr/>
        </p:nvGrpSpPr>
        <p:grpSpPr>
          <a:xfrm>
            <a:off x="2265014" y="1425041"/>
            <a:ext cx="2342134" cy="2603594"/>
            <a:chOff x="5999722" y="1906677"/>
            <a:chExt cx="2008909" cy="2360011"/>
          </a:xfrm>
        </p:grpSpPr>
        <p:sp>
          <p:nvSpPr>
            <p:cNvPr id="32" name="ZoneTexte 31">
              <a:extLst>
                <a:ext uri="{FF2B5EF4-FFF2-40B4-BE49-F238E27FC236}">
                  <a16:creationId xmlns:a16="http://schemas.microsoft.com/office/drawing/2014/main" id="{862B8AFB-ADB7-4A7C-B077-ADFAD1F72690}"/>
                </a:ext>
              </a:extLst>
            </p:cNvPr>
            <p:cNvSpPr txBox="1"/>
            <p:nvPr/>
          </p:nvSpPr>
          <p:spPr>
            <a:xfrm>
              <a:off x="5999722" y="3620357"/>
              <a:ext cx="2008909"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Florence </a:t>
              </a:r>
              <a:r>
                <a:rPr lang="fr-FR" sz="1200" b="1" dirty="0" err="1">
                  <a:solidFill>
                    <a:srgbClr val="752864"/>
                  </a:solidFill>
                  <a:latin typeface="Poppins" panose="00000500000000000000" pitchFamily="2" charset="0"/>
                  <a:cs typeface="Poppins" panose="00000500000000000000" pitchFamily="2" charset="0"/>
                </a:rPr>
                <a:t>Sambou</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Infirmière Responsable </a:t>
              </a:r>
              <a:r>
                <a:rPr lang="fr-FR" sz="1200" dirty="0" err="1">
                  <a:solidFill>
                    <a:srgbClr val="752864"/>
                  </a:solidFill>
                  <a:latin typeface="Poppins" panose="00000500000000000000" pitchFamily="2" charset="0"/>
                  <a:cs typeface="Poppins" panose="00000500000000000000" pitchFamily="2" charset="0"/>
                </a:rPr>
                <a:t>Nuserie</a:t>
              </a:r>
              <a:endParaRPr lang="fr-FR" sz="1200" dirty="0">
                <a:solidFill>
                  <a:srgbClr val="752864"/>
                </a:solidFill>
                <a:latin typeface="Poppins" panose="00000500000000000000" pitchFamily="2" charset="0"/>
                <a:cs typeface="Poppins" panose="00000500000000000000" pitchFamily="2" charset="0"/>
              </a:endParaRPr>
            </a:p>
          </p:txBody>
        </p:sp>
        <p:pic>
          <p:nvPicPr>
            <p:cNvPr id="10" name="Image 9">
              <a:extLst>
                <a:ext uri="{FF2B5EF4-FFF2-40B4-BE49-F238E27FC236}">
                  <a16:creationId xmlns:a16="http://schemas.microsoft.com/office/drawing/2014/main" id="{CD8EF560-3D9B-4D80-AEF9-A49E2E7C13A9}"/>
                </a:ext>
              </a:extLst>
            </p:cNvPr>
            <p:cNvPicPr>
              <a:picLocks noChangeAspect="1"/>
            </p:cNvPicPr>
            <p:nvPr/>
          </p:nvPicPr>
          <p:blipFill rotWithShape="1">
            <a:blip r:embed="rId6"/>
            <a:srcRect l="29581" t="13296" r="32274" b="18623"/>
            <a:stretch/>
          </p:blipFill>
          <p:spPr>
            <a:xfrm>
              <a:off x="6299325" y="1906677"/>
              <a:ext cx="1423151" cy="1693298"/>
            </a:xfrm>
            <a:prstGeom prst="rect">
              <a:avLst/>
            </a:prstGeom>
            <a:ln>
              <a:noFill/>
            </a:ln>
            <a:effectLst>
              <a:softEdge rad="112500"/>
            </a:effectLst>
          </p:spPr>
        </p:pic>
      </p:grpSp>
      <p:pic>
        <p:nvPicPr>
          <p:cNvPr id="31" name="Image 30"/>
          <p:cNvPicPr>
            <a:picLocks noChangeAspect="1"/>
          </p:cNvPicPr>
          <p:nvPr/>
        </p:nvPicPr>
        <p:blipFill rotWithShape="1">
          <a:blip r:embed="rId7"/>
          <a:srcRect l="10691" r="16583" b="15073"/>
          <a:stretch/>
        </p:blipFill>
        <p:spPr>
          <a:xfrm>
            <a:off x="4684991" y="1464037"/>
            <a:ext cx="1762866" cy="1858028"/>
          </a:xfrm>
          <a:prstGeom prst="rect">
            <a:avLst/>
          </a:prstGeom>
          <a:effectLst>
            <a:softEdge rad="63500"/>
          </a:effectLst>
        </p:spPr>
      </p:pic>
      <p:sp>
        <p:nvSpPr>
          <p:cNvPr id="41" name="ZoneTexte 40">
            <a:extLst>
              <a:ext uri="{FF2B5EF4-FFF2-40B4-BE49-F238E27FC236}">
                <a16:creationId xmlns:a16="http://schemas.microsoft.com/office/drawing/2014/main" id="{6D741151-BE05-4CC3-87BF-8A1FE613962B}"/>
              </a:ext>
            </a:extLst>
          </p:cNvPr>
          <p:cNvSpPr txBox="1"/>
          <p:nvPr/>
        </p:nvSpPr>
        <p:spPr>
          <a:xfrm>
            <a:off x="4473506" y="3347250"/>
            <a:ext cx="2442051" cy="461665"/>
          </a:xfrm>
          <a:prstGeom prst="rect">
            <a:avLst/>
          </a:prstGeom>
          <a:noFill/>
        </p:spPr>
        <p:txBody>
          <a:bodyPr wrap="square" rtlCol="0">
            <a:spAutoFit/>
          </a:bodyPr>
          <a:lstStyle/>
          <a:p>
            <a:pPr algn="ctr"/>
            <a:r>
              <a:rPr lang="fr-FR" sz="1200" b="1" dirty="0" err="1">
                <a:solidFill>
                  <a:srgbClr val="752864"/>
                </a:solidFill>
                <a:latin typeface="Poppins" panose="00000500000000000000" pitchFamily="2" charset="0"/>
                <a:cs typeface="Poppins" panose="00000500000000000000" pitchFamily="2" charset="0"/>
              </a:rPr>
              <a:t>Habibatou</a:t>
            </a:r>
            <a:r>
              <a:rPr lang="fr-FR" sz="1200" b="1" dirty="0">
                <a:solidFill>
                  <a:srgbClr val="752864"/>
                </a:solidFill>
                <a:latin typeface="Poppins" panose="00000500000000000000" pitchFamily="2" charset="0"/>
                <a:cs typeface="Poppins" panose="00000500000000000000" pitchFamily="2" charset="0"/>
              </a:rPr>
              <a:t> </a:t>
            </a:r>
            <a:r>
              <a:rPr lang="fr-FR" sz="1200" b="1" dirty="0" err="1">
                <a:solidFill>
                  <a:srgbClr val="752864"/>
                </a:solidFill>
                <a:latin typeface="Poppins" panose="00000500000000000000" pitchFamily="2" charset="0"/>
                <a:cs typeface="Poppins" panose="00000500000000000000" pitchFamily="2" charset="0"/>
              </a:rPr>
              <a:t>Sy</a:t>
            </a:r>
            <a:endParaRPr lang="fr-FR" sz="1200" b="1" dirty="0">
              <a:solidFill>
                <a:srgbClr val="752864"/>
              </a:solidFill>
              <a:latin typeface="Poppins" panose="00000500000000000000" pitchFamily="2" charset="0"/>
              <a:cs typeface="Poppins" panose="00000500000000000000" pitchFamily="2" charset="0"/>
            </a:endParaRPr>
          </a:p>
          <a:p>
            <a:pPr algn="ctr"/>
            <a:r>
              <a:rPr lang="fr-FR" sz="1200" dirty="0">
                <a:solidFill>
                  <a:srgbClr val="752864"/>
                </a:solidFill>
                <a:latin typeface="Poppins" panose="00000500000000000000" pitchFamily="2" charset="0"/>
                <a:cs typeface="Poppins" panose="00000500000000000000" pitchFamily="2" charset="0"/>
              </a:rPr>
              <a:t>Chargée des opérations</a:t>
            </a:r>
          </a:p>
        </p:txBody>
      </p:sp>
      <p:sp>
        <p:nvSpPr>
          <p:cNvPr id="44" name="ZoneTexte 43">
            <a:extLst>
              <a:ext uri="{FF2B5EF4-FFF2-40B4-BE49-F238E27FC236}">
                <a16:creationId xmlns:a16="http://schemas.microsoft.com/office/drawing/2014/main" id="{3C1BD0F4-16F6-4738-AC05-9E2613D4AB60}"/>
              </a:ext>
            </a:extLst>
          </p:cNvPr>
          <p:cNvSpPr txBox="1"/>
          <p:nvPr/>
        </p:nvSpPr>
        <p:spPr>
          <a:xfrm>
            <a:off x="289837" y="3279842"/>
            <a:ext cx="2008909"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Onesime Debalde</a:t>
            </a:r>
          </a:p>
          <a:p>
            <a:pPr algn="ctr"/>
            <a:r>
              <a:rPr lang="fr-FR" sz="1200" dirty="0">
                <a:solidFill>
                  <a:srgbClr val="752864"/>
                </a:solidFill>
                <a:latin typeface="Poppins" panose="00000500000000000000" pitchFamily="2" charset="0"/>
                <a:cs typeface="Poppins" panose="00000500000000000000" pitchFamily="2" charset="0"/>
              </a:rPr>
              <a:t>Chargé Contrôle interne</a:t>
            </a:r>
          </a:p>
        </p:txBody>
      </p:sp>
      <p:sp>
        <p:nvSpPr>
          <p:cNvPr id="3" name="Rectangle à coins arrondis 75">
            <a:extLst>
              <a:ext uri="{FF2B5EF4-FFF2-40B4-BE49-F238E27FC236}">
                <a16:creationId xmlns:a16="http://schemas.microsoft.com/office/drawing/2014/main" id="{62F1E1FC-66A6-5132-BF36-0B1D0A51C479}"/>
              </a:ext>
              <a:ext uri="{C183D7F6-B498-43B3-948B-1728B52AA6E4}">
                <adec:decorative xmlns:adec="http://schemas.microsoft.com/office/drawing/2017/decorative" val="1"/>
              </a:ext>
            </a:extLst>
          </p:cNvPr>
          <p:cNvSpPr/>
          <p:nvPr/>
        </p:nvSpPr>
        <p:spPr>
          <a:xfrm>
            <a:off x="1355508" y="477050"/>
            <a:ext cx="9316847" cy="560290"/>
          </a:xfrm>
          <a:prstGeom prst="roundRect">
            <a:avLst>
              <a:gd name="adj" fmla="val 50000"/>
            </a:avLst>
          </a:prstGeom>
          <a:solidFill>
            <a:srgbClr val="EBBDA9">
              <a:alpha val="55000"/>
            </a:srgb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1"/>
          </a:p>
        </p:txBody>
      </p:sp>
      <p:pic>
        <p:nvPicPr>
          <p:cNvPr id="8" name="Image 7">
            <a:extLst>
              <a:ext uri="{FF2B5EF4-FFF2-40B4-BE49-F238E27FC236}">
                <a16:creationId xmlns:a16="http://schemas.microsoft.com/office/drawing/2014/main" id="{60831582-5CCA-5DD9-11FE-AF2FD300AE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750" y="87420"/>
            <a:ext cx="826883" cy="555409"/>
          </a:xfrm>
          <a:prstGeom prst="rect">
            <a:avLst/>
          </a:prstGeom>
        </p:spPr>
      </p:pic>
      <p:sp>
        <p:nvSpPr>
          <p:cNvPr id="17" name="ZoneTexte 16">
            <a:extLst>
              <a:ext uri="{FF2B5EF4-FFF2-40B4-BE49-F238E27FC236}">
                <a16:creationId xmlns:a16="http://schemas.microsoft.com/office/drawing/2014/main" id="{258A1ABE-0E08-48DD-2BDD-4D2D925832A7}"/>
              </a:ext>
            </a:extLst>
          </p:cNvPr>
          <p:cNvSpPr txBox="1"/>
          <p:nvPr/>
        </p:nvSpPr>
        <p:spPr>
          <a:xfrm>
            <a:off x="9394875" y="3297006"/>
            <a:ext cx="2082423" cy="646331"/>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Ndèye Sokhna Ndoye</a:t>
            </a:r>
          </a:p>
          <a:p>
            <a:pPr algn="ctr"/>
            <a:r>
              <a:rPr lang="fr-FR" sz="1200" dirty="0">
                <a:solidFill>
                  <a:srgbClr val="752864"/>
                </a:solidFill>
                <a:latin typeface="Poppins" panose="00000500000000000000" pitchFamily="2" charset="0"/>
                <a:cs typeface="Poppins" panose="00000500000000000000" pitchFamily="2" charset="0"/>
              </a:rPr>
              <a:t>Responsable opérationnel et Qualité</a:t>
            </a:r>
          </a:p>
        </p:txBody>
      </p:sp>
      <p:sp>
        <p:nvSpPr>
          <p:cNvPr id="5" name="ZoneTexte 4">
            <a:extLst>
              <a:ext uri="{FF2B5EF4-FFF2-40B4-BE49-F238E27FC236}">
                <a16:creationId xmlns:a16="http://schemas.microsoft.com/office/drawing/2014/main" id="{1F1734A4-80A4-2244-2C51-31A5E6630C48}"/>
              </a:ext>
            </a:extLst>
          </p:cNvPr>
          <p:cNvSpPr txBox="1"/>
          <p:nvPr/>
        </p:nvSpPr>
        <p:spPr>
          <a:xfrm>
            <a:off x="9130748" y="0"/>
            <a:ext cx="2610679" cy="430887"/>
          </a:xfrm>
          <a:prstGeom prst="rect">
            <a:avLst/>
          </a:prstGeom>
          <a:noFill/>
        </p:spPr>
        <p:txBody>
          <a:bodyPr wrap="square" rtlCol="0">
            <a:spAutoFit/>
          </a:bodyPr>
          <a:lstStyle/>
          <a:p>
            <a:pPr algn="r"/>
            <a:r>
              <a:rPr lang="fr-FR" sz="1100" dirty="0">
                <a:latin typeface="Poppins" panose="00000500000000000000" pitchFamily="2" charset="0"/>
                <a:cs typeface="Poppins" panose="00000500000000000000" pitchFamily="2" charset="0"/>
              </a:rPr>
              <a:t>PM03-SI0001</a:t>
            </a:r>
          </a:p>
          <a:p>
            <a:pPr algn="r"/>
            <a:r>
              <a:rPr lang="fr-FR" sz="1100" dirty="0">
                <a:latin typeface="Poppins" panose="00000500000000000000" pitchFamily="2" charset="0"/>
                <a:cs typeface="Poppins" panose="00000500000000000000" pitchFamily="2" charset="0"/>
              </a:rPr>
              <a:t>V9</a:t>
            </a:r>
          </a:p>
        </p:txBody>
      </p:sp>
      <p:pic>
        <p:nvPicPr>
          <p:cNvPr id="1026" name="Picture 2">
            <a:extLst>
              <a:ext uri="{FF2B5EF4-FFF2-40B4-BE49-F238E27FC236}">
                <a16:creationId xmlns:a16="http://schemas.microsoft.com/office/drawing/2014/main" id="{A128901A-EEAB-8E62-1EA5-630C5F8A10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2002" y="1344222"/>
            <a:ext cx="1850847" cy="19833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3D9BF7B6-23D2-D1E1-423F-03D28CCCBEFD}"/>
              </a:ext>
            </a:extLst>
          </p:cNvPr>
          <p:cNvSpPr txBox="1"/>
          <p:nvPr/>
        </p:nvSpPr>
        <p:spPr>
          <a:xfrm>
            <a:off x="6868443" y="3269090"/>
            <a:ext cx="2008909" cy="461665"/>
          </a:xfrm>
          <a:prstGeom prst="rect">
            <a:avLst/>
          </a:prstGeom>
          <a:noFill/>
        </p:spPr>
        <p:txBody>
          <a:bodyPr wrap="square" rtlCol="0">
            <a:spAutoFit/>
          </a:bodyPr>
          <a:lstStyle/>
          <a:p>
            <a:pPr algn="ctr"/>
            <a:r>
              <a:rPr lang="fr-FR" sz="1200" b="1" dirty="0">
                <a:solidFill>
                  <a:srgbClr val="752864"/>
                </a:solidFill>
                <a:latin typeface="Poppins" panose="00000500000000000000" pitchFamily="2" charset="0"/>
                <a:cs typeface="Poppins" panose="00000500000000000000" pitchFamily="2" charset="0"/>
              </a:rPr>
              <a:t>Binetou Anne</a:t>
            </a:r>
          </a:p>
          <a:p>
            <a:pPr algn="ctr"/>
            <a:r>
              <a:rPr lang="fr-FR" sz="1200" dirty="0">
                <a:solidFill>
                  <a:srgbClr val="752864"/>
                </a:solidFill>
                <a:latin typeface="Poppins" panose="00000500000000000000" pitchFamily="2" charset="0"/>
                <a:cs typeface="Poppins" panose="00000500000000000000" pitchFamily="2" charset="0"/>
              </a:rPr>
              <a:t>Assistante Marketing</a:t>
            </a:r>
          </a:p>
        </p:txBody>
      </p:sp>
      <p:pic>
        <p:nvPicPr>
          <p:cNvPr id="20" name="Image 19">
            <a:extLst>
              <a:ext uri="{FF2B5EF4-FFF2-40B4-BE49-F238E27FC236}">
                <a16:creationId xmlns:a16="http://schemas.microsoft.com/office/drawing/2014/main" id="{7C54A387-6BD8-B648-F3A1-7553F9A06658}"/>
              </a:ext>
            </a:extLst>
          </p:cNvPr>
          <p:cNvPicPr>
            <a:picLocks noChangeAspect="1"/>
          </p:cNvPicPr>
          <p:nvPr/>
        </p:nvPicPr>
        <p:blipFill>
          <a:blip r:embed="rId10"/>
          <a:stretch>
            <a:fillRect/>
          </a:stretch>
        </p:blipFill>
        <p:spPr>
          <a:xfrm>
            <a:off x="9491812" y="1524519"/>
            <a:ext cx="1663867" cy="1822731"/>
          </a:xfrm>
          <a:prstGeom prst="rect">
            <a:avLst/>
          </a:prstGeom>
          <a:ln>
            <a:noFill/>
          </a:ln>
          <a:effectLst>
            <a:softEdge rad="112500"/>
          </a:effectLst>
        </p:spPr>
      </p:pic>
      <p:pic>
        <p:nvPicPr>
          <p:cNvPr id="27" name="Image 26">
            <a:extLst>
              <a:ext uri="{FF2B5EF4-FFF2-40B4-BE49-F238E27FC236}">
                <a16:creationId xmlns:a16="http://schemas.microsoft.com/office/drawing/2014/main" id="{121E6478-4F3D-DCC0-520C-4D50639D2112}"/>
              </a:ext>
            </a:extLst>
          </p:cNvPr>
          <p:cNvPicPr>
            <a:picLocks noChangeAspect="1"/>
          </p:cNvPicPr>
          <p:nvPr/>
        </p:nvPicPr>
        <p:blipFill>
          <a:blip r:embed="rId11"/>
          <a:stretch>
            <a:fillRect/>
          </a:stretch>
        </p:blipFill>
        <p:spPr>
          <a:xfrm>
            <a:off x="6981400" y="1474139"/>
            <a:ext cx="1976868" cy="1695450"/>
          </a:xfrm>
          <a:prstGeom prst="rect">
            <a:avLst/>
          </a:prstGeom>
          <a:ln>
            <a:noFill/>
          </a:ln>
          <a:effectLst>
            <a:softEdge rad="112500"/>
          </a:effectLst>
        </p:spPr>
      </p:pic>
    </p:spTree>
    <p:extLst>
      <p:ext uri="{BB962C8B-B14F-4D97-AF65-F5344CB8AC3E}">
        <p14:creationId xmlns:p14="http://schemas.microsoft.com/office/powerpoint/2010/main" val="1407968353"/>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E4CC17A-C7FA-42F7-A285-99975430EB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E6028FB-6012-4967-A451-C2FAE951FE25}">
  <ds:schemaRefs>
    <ds:schemaRef ds:uri="71af3243-3dd4-4a8d-8c0d-dd76da1f02a5"/>
    <ds:schemaRef ds:uri="http://schemas.openxmlformats.org/package/2006/metadata/core-properties"/>
    <ds:schemaRef ds:uri="http://purl.org/dc/elements/1.1/"/>
    <ds:schemaRef ds:uri="http://www.w3.org/XML/1998/namespace"/>
    <ds:schemaRef ds:uri="http://purl.org/dc/dcmitype/"/>
    <ds:schemaRef ds:uri="http://purl.org/dc/terms/"/>
    <ds:schemaRef ds:uri="http://schemas.microsoft.com/office/2006/documentManagement/types"/>
    <ds:schemaRef ds:uri="http://schemas.microsoft.com/office/infopath/2007/PartnerControls"/>
    <ds:schemaRef ds:uri="16c05727-aa75-4e4a-9b5f-8a80a1165891"/>
    <ds:schemaRef ds:uri="http://schemas.microsoft.com/office/2006/metadata/properties"/>
  </ds:schemaRefs>
</ds:datastoreItem>
</file>

<file path=customXml/itemProps3.xml><?xml version="1.0" encoding="utf-8"?>
<ds:datastoreItem xmlns:ds="http://schemas.openxmlformats.org/officeDocument/2006/customXml" ds:itemID="{E93496C2-30B3-40CB-ACDC-46FFFFC8A1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474</Words>
  <Application>Microsoft Office PowerPoint</Application>
  <PresentationFormat>Grand écran</PresentationFormat>
  <Paragraphs>52</Paragraphs>
  <Slides>5</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5</vt:i4>
      </vt:variant>
    </vt:vector>
  </HeadingPairs>
  <TitlesOfParts>
    <vt:vector size="13" baseType="lpstr">
      <vt:lpstr>Arial</vt:lpstr>
      <vt:lpstr>Calibri</vt:lpstr>
      <vt:lpstr>Calibri Light</vt:lpstr>
      <vt:lpstr>PoPPINS</vt:lpstr>
      <vt:lpstr>PoPPINS</vt:lpstr>
      <vt:lpstr>Poppins </vt:lpstr>
      <vt:lpstr>Wingdings</vt:lpstr>
      <vt:lpstr>Thème Office</vt:lpstr>
      <vt:lpstr>Diapositive de tableau de bord 1</vt:lpstr>
      <vt:lpstr>Domaine et Périmètre d’application</vt:lpstr>
      <vt:lpstr>Politique qualité </vt:lpstr>
      <vt:lpstr>Cartographie des processus</vt:lpstr>
      <vt:lpstr>Présentation des pilotes et copilotes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2023-10-20T15:14:08Z</dcterms:created>
  <dcterms:modified xsi:type="dcterms:W3CDTF">2025-06-10T16:00:00Z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