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</p:sldIdLst>
  <p:sldSz cx="27000200" cy="16559213"/>
  <p:notesSz cx="7102475" cy="102330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50" d="100"/>
          <a:sy n="50" d="100"/>
        </p:scale>
        <p:origin x="36" y="-19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F97AD90-DD92-4213-AD5C-55377AF80BF0}" type="doc">
      <dgm:prSet loTypeId="urn:microsoft.com/office/officeart/2008/layout/NameandTitleOrganizationalChart" loCatId="hierarchy" qsTypeId="urn:microsoft.com/office/officeart/2005/8/quickstyle/simple1" qsCatId="simple" csTypeId="urn:microsoft.com/office/officeart/2005/8/colors/accent4_2" csCatId="accent4" phldr="1"/>
      <dgm:spPr/>
      <dgm:t>
        <a:bodyPr/>
        <a:lstStyle/>
        <a:p>
          <a:endParaRPr lang="fr-FR"/>
        </a:p>
      </dgm:t>
    </dgm:pt>
    <dgm:pt modelId="{AFC5D4DF-3A32-4002-85EA-F5F1BF334455}">
      <dgm:prSet phldrT="[Texte]" custT="1">
        <dgm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dgm:style>
      </dgm:prSet>
      <dgm:spPr>
        <a:ln/>
      </dgm:spPr>
      <dgm:t>
        <a:bodyPr anchor="ctr"/>
        <a:lstStyle/>
        <a:p>
          <a:pPr algn="ctr">
            <a:lnSpc>
              <a:spcPct val="100000"/>
            </a:lnSpc>
            <a:spcAft>
              <a:spcPts val="0"/>
            </a:spcAft>
          </a:pPr>
          <a:r>
            <a:rPr lang="fr-FR" sz="1600" b="1" dirty="0"/>
            <a:t>Biologiste</a:t>
          </a:r>
        </a:p>
      </dgm:t>
    </dgm:pt>
    <dgm:pt modelId="{332B6CDD-75CF-4703-89BE-2AE67BF2318C}" type="parTrans" cxnId="{A37CD4B9-6BF7-4BA0-8615-D5975EA08214}">
      <dgm:prSet/>
      <dgm:spPr/>
      <dgm:t>
        <a:bodyPr/>
        <a:lstStyle/>
        <a:p>
          <a:endParaRPr lang="fr-FR" sz="1600"/>
        </a:p>
      </dgm:t>
    </dgm:pt>
    <dgm:pt modelId="{5173CC85-D837-442D-AACF-90483559AB64}" type="sibTrans" cxnId="{A37CD4B9-6BF7-4BA0-8615-D5975EA08214}">
      <dgm:prSet custT="1"/>
      <dgm:spPr>
        <a:noFill/>
        <a:ln>
          <a:noFill/>
          <a:prstDash val="dash"/>
        </a:ln>
      </dgm:spPr>
      <dgm:t>
        <a:bodyPr/>
        <a:lstStyle/>
        <a:p>
          <a:pPr algn="ctr">
            <a:lnSpc>
              <a:spcPct val="100000"/>
            </a:lnSpc>
          </a:pPr>
          <a:endParaRPr lang="fr-FR" sz="1600" dirty="0"/>
        </a:p>
      </dgm:t>
    </dgm:pt>
    <dgm:pt modelId="{A7CC0112-0435-4A59-A551-CA102B98EF36}">
      <dgm:prSet phldrT="[Texte]" custT="1">
        <dgm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dgm:style>
      </dgm:prSet>
      <dgm:spPr>
        <a:ln/>
      </dgm:spPr>
      <dgm:t>
        <a:bodyPr anchor="ctr"/>
        <a:lstStyle/>
        <a:p>
          <a:pPr algn="ctr">
            <a:lnSpc>
              <a:spcPct val="100000"/>
            </a:lnSpc>
            <a:spcAft>
              <a:spcPts val="0"/>
            </a:spcAft>
          </a:pPr>
          <a:r>
            <a:rPr lang="fr-FR" sz="1600" b="1" dirty="0"/>
            <a:t>Responsable Marketing et Communication</a:t>
          </a:r>
        </a:p>
      </dgm:t>
    </dgm:pt>
    <dgm:pt modelId="{ACFD2074-3941-4E58-BA8E-5578D2CA53F0}" type="parTrans" cxnId="{C0C8B774-5E0E-4CF6-BAE7-9E660A33FE68}">
      <dgm:prSet/>
      <dgm:spPr/>
      <dgm:t>
        <a:bodyPr/>
        <a:lstStyle/>
        <a:p>
          <a:pPr algn="ctr">
            <a:lnSpc>
              <a:spcPct val="100000"/>
            </a:lnSpc>
          </a:pPr>
          <a:endParaRPr lang="fr-FR" sz="1600" b="1"/>
        </a:p>
      </dgm:t>
    </dgm:pt>
    <dgm:pt modelId="{0961DDF6-9F53-4746-853A-B39D472FB66C}" type="sibTrans" cxnId="{C0C8B774-5E0E-4CF6-BAE7-9E660A33FE68}">
      <dgm:prSet custT="1"/>
      <dgm:spPr>
        <a:noFill/>
        <a:ln>
          <a:noFill/>
        </a:ln>
      </dgm:spPr>
      <dgm:t>
        <a:bodyPr/>
        <a:lstStyle/>
        <a:p>
          <a:pPr algn="ctr">
            <a:lnSpc>
              <a:spcPct val="100000"/>
            </a:lnSpc>
          </a:pPr>
          <a:endParaRPr lang="fr-FR" sz="1600" dirty="0"/>
        </a:p>
      </dgm:t>
    </dgm:pt>
    <dgm:pt modelId="{38B4D463-56CD-4258-B5F9-C87B9F597789}">
      <dgm:prSet phldrT="[Texte]" custT="1">
        <dgm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dgm:style>
      </dgm:prSet>
      <dgm:spPr>
        <a:ln/>
      </dgm:spPr>
      <dgm:t>
        <a:bodyPr anchor="ctr"/>
        <a:lstStyle/>
        <a:p>
          <a:pPr algn="ctr">
            <a:lnSpc>
              <a:spcPct val="100000"/>
            </a:lnSpc>
            <a:spcAft>
              <a:spcPts val="0"/>
            </a:spcAft>
          </a:pPr>
          <a:r>
            <a:rPr lang="fr-FR" sz="1600" b="1" dirty="0"/>
            <a:t>Maîtresse Sage-Femme</a:t>
          </a:r>
        </a:p>
      </dgm:t>
    </dgm:pt>
    <dgm:pt modelId="{CA94212E-87AB-4083-99FA-8B158097C61E}" type="sibTrans" cxnId="{53E51BED-A7A2-4D5E-A015-8D6671D9BFFA}">
      <dgm:prSet custT="1"/>
      <dgm:spPr>
        <a:noFill/>
        <a:ln>
          <a:noFill/>
        </a:ln>
      </dgm:spPr>
      <dgm:t>
        <a:bodyPr/>
        <a:lstStyle/>
        <a:p>
          <a:pPr algn="ctr">
            <a:lnSpc>
              <a:spcPct val="100000"/>
            </a:lnSpc>
          </a:pPr>
          <a:endParaRPr lang="fr-FR" sz="1600" dirty="0"/>
        </a:p>
      </dgm:t>
    </dgm:pt>
    <dgm:pt modelId="{43E46AF0-1B0C-4244-BD16-2386BEC4D98F}" type="parTrans" cxnId="{53E51BED-A7A2-4D5E-A015-8D6671D9BFFA}">
      <dgm:prSet/>
      <dgm:spPr/>
      <dgm:t>
        <a:bodyPr/>
        <a:lstStyle/>
        <a:p>
          <a:pPr algn="ctr">
            <a:lnSpc>
              <a:spcPct val="100000"/>
            </a:lnSpc>
          </a:pPr>
          <a:endParaRPr lang="fr-FR" sz="1600" b="1"/>
        </a:p>
      </dgm:t>
    </dgm:pt>
    <dgm:pt modelId="{8BA71412-084E-4F7C-90DE-F1868DC75C82}">
      <dgm:prSet phldrT="[Texte]" custT="1">
        <dgm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dgm:style>
      </dgm:prSet>
      <dgm:spPr>
        <a:ln/>
      </dgm:spPr>
      <dgm:t>
        <a:bodyPr/>
        <a:lstStyle/>
        <a:p>
          <a:pPr algn="ctr">
            <a:lnSpc>
              <a:spcPct val="100000"/>
            </a:lnSpc>
          </a:pPr>
          <a:r>
            <a:rPr lang="fr-FR" sz="1600" b="1" dirty="0"/>
            <a:t>Sages-Femmes</a:t>
          </a:r>
        </a:p>
      </dgm:t>
    </dgm:pt>
    <dgm:pt modelId="{0CF2A8A6-8599-4D5D-B4AB-F76C4840D74C}" type="sibTrans" cxnId="{7B4FFE99-2C61-44A8-892F-C31A37432808}">
      <dgm:prSet custT="1"/>
      <dgm:spPr>
        <a:noFill/>
        <a:ln>
          <a:noFill/>
        </a:ln>
      </dgm:spPr>
      <dgm:t>
        <a:bodyPr/>
        <a:lstStyle/>
        <a:p>
          <a:pPr algn="ctr">
            <a:lnSpc>
              <a:spcPct val="100000"/>
            </a:lnSpc>
            <a:spcAft>
              <a:spcPts val="0"/>
            </a:spcAft>
          </a:pPr>
          <a:endParaRPr lang="fr-FR" sz="1600" dirty="0"/>
        </a:p>
      </dgm:t>
    </dgm:pt>
    <dgm:pt modelId="{51086C33-21C6-4CB7-8340-8874AFA8ADC2}" type="parTrans" cxnId="{7B4FFE99-2C61-44A8-892F-C31A37432808}">
      <dgm:prSet/>
      <dgm:spPr/>
      <dgm:t>
        <a:bodyPr/>
        <a:lstStyle/>
        <a:p>
          <a:pPr algn="ctr">
            <a:lnSpc>
              <a:spcPct val="100000"/>
            </a:lnSpc>
          </a:pPr>
          <a:endParaRPr lang="fr-FR" sz="1600" b="1"/>
        </a:p>
      </dgm:t>
    </dgm:pt>
    <dgm:pt modelId="{EE845171-4586-4470-9F4C-501FCA34F89E}">
      <dgm:prSet phldrT="[Texte]" custT="1">
        <dgm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dgm:style>
      </dgm:prSet>
      <dgm:spPr>
        <a:ln/>
      </dgm:spPr>
      <dgm:t>
        <a:bodyPr/>
        <a:lstStyle/>
        <a:p>
          <a:pPr algn="ctr">
            <a:lnSpc>
              <a:spcPct val="100000"/>
            </a:lnSpc>
          </a:pPr>
          <a:r>
            <a:rPr lang="fr-FR" sz="1600" b="1" dirty="0"/>
            <a:t>Infirmiers</a:t>
          </a:r>
        </a:p>
      </dgm:t>
    </dgm:pt>
    <dgm:pt modelId="{D3AE205A-5065-4228-A60D-6B0EA8326EA6}" type="sibTrans" cxnId="{5481D683-3944-433B-95E6-DF136752359A}">
      <dgm:prSet custT="1"/>
      <dgm:spPr>
        <a:noFill/>
        <a:ln>
          <a:noFill/>
        </a:ln>
      </dgm:spPr>
      <dgm:t>
        <a:bodyPr/>
        <a:lstStyle/>
        <a:p>
          <a:pPr algn="ctr">
            <a:lnSpc>
              <a:spcPct val="100000"/>
            </a:lnSpc>
            <a:spcAft>
              <a:spcPts val="0"/>
            </a:spcAft>
          </a:pPr>
          <a:endParaRPr lang="fr-FR" sz="1600" dirty="0"/>
        </a:p>
      </dgm:t>
    </dgm:pt>
    <dgm:pt modelId="{AA1218FD-974B-43F2-9017-062FF0B40D4E}" type="parTrans" cxnId="{5481D683-3944-433B-95E6-DF136752359A}">
      <dgm:prSet/>
      <dgm:spPr/>
      <dgm:t>
        <a:bodyPr/>
        <a:lstStyle/>
        <a:p>
          <a:pPr algn="ctr">
            <a:lnSpc>
              <a:spcPct val="100000"/>
            </a:lnSpc>
          </a:pPr>
          <a:endParaRPr lang="fr-FR" sz="1600" b="1"/>
        </a:p>
      </dgm:t>
    </dgm:pt>
    <dgm:pt modelId="{72C4DE93-DC6B-4A4D-8AA7-DAE0CC95B382}">
      <dgm:prSet phldrT="[Texte]" custT="1">
        <dgm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dgm:style>
      </dgm:prSet>
      <dgm:spPr>
        <a:ln/>
      </dgm:spPr>
      <dgm:t>
        <a:bodyPr/>
        <a:lstStyle/>
        <a:p>
          <a:pPr algn="ctr">
            <a:lnSpc>
              <a:spcPct val="100000"/>
            </a:lnSpc>
          </a:pPr>
          <a:r>
            <a:rPr lang="fr-FR" sz="1600" b="1" dirty="0"/>
            <a:t>Aide-infirmières</a:t>
          </a:r>
        </a:p>
      </dgm:t>
    </dgm:pt>
    <dgm:pt modelId="{847D2629-44F0-48BC-908E-AB90893EFA1C}" type="sibTrans" cxnId="{11EE973C-16F8-41B8-A443-36061BA244B5}">
      <dgm:prSet custT="1"/>
      <dgm:spPr>
        <a:noFill/>
        <a:ln>
          <a:noFill/>
        </a:ln>
      </dgm:spPr>
      <dgm:t>
        <a:bodyPr/>
        <a:lstStyle/>
        <a:p>
          <a:pPr algn="ctr">
            <a:lnSpc>
              <a:spcPct val="100000"/>
            </a:lnSpc>
            <a:spcAft>
              <a:spcPts val="0"/>
            </a:spcAft>
          </a:pPr>
          <a:endParaRPr lang="fr-FR" sz="1600" dirty="0"/>
        </a:p>
      </dgm:t>
    </dgm:pt>
    <dgm:pt modelId="{54F38E67-B481-4F59-9550-459CDA8EE395}" type="parTrans" cxnId="{11EE973C-16F8-41B8-A443-36061BA244B5}">
      <dgm:prSet/>
      <dgm:spPr/>
      <dgm:t>
        <a:bodyPr/>
        <a:lstStyle/>
        <a:p>
          <a:pPr algn="ctr">
            <a:lnSpc>
              <a:spcPct val="100000"/>
            </a:lnSpc>
          </a:pPr>
          <a:endParaRPr lang="fr-FR" sz="1600" b="1"/>
        </a:p>
      </dgm:t>
    </dgm:pt>
    <dgm:pt modelId="{012D8A38-B383-4297-B566-5D984FDDB2B8}">
      <dgm:prSet phldrT="[Texte]" custT="1">
        <dgm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dgm:style>
      </dgm:prSet>
      <dgm:spPr>
        <a:ln/>
      </dgm:spPr>
      <dgm:t>
        <a:bodyPr/>
        <a:lstStyle/>
        <a:p>
          <a:pPr algn="ctr">
            <a:lnSpc>
              <a:spcPct val="100000"/>
            </a:lnSpc>
          </a:pPr>
          <a:r>
            <a:rPr lang="fr-FR" sz="1600" b="1" dirty="0"/>
            <a:t>Référent Hygiène</a:t>
          </a:r>
        </a:p>
      </dgm:t>
    </dgm:pt>
    <dgm:pt modelId="{6EA32C60-66E7-4DFF-A7CA-CBCACF61766B}" type="sibTrans" cxnId="{DA7136FF-9C9B-40A7-B294-2208C0B6B94F}">
      <dgm:prSet custT="1"/>
      <dgm:spPr>
        <a:noFill/>
        <a:ln>
          <a:noFill/>
        </a:ln>
      </dgm:spPr>
      <dgm:t>
        <a:bodyPr/>
        <a:lstStyle/>
        <a:p>
          <a:pPr algn="ctr">
            <a:lnSpc>
              <a:spcPct val="100000"/>
            </a:lnSpc>
          </a:pPr>
          <a:endParaRPr lang="fr-FR" sz="1600" dirty="0"/>
        </a:p>
      </dgm:t>
    </dgm:pt>
    <dgm:pt modelId="{2BB24919-C9E8-4047-8748-4D33CDF13F84}" type="parTrans" cxnId="{DA7136FF-9C9B-40A7-B294-2208C0B6B94F}">
      <dgm:prSet/>
      <dgm:spPr/>
      <dgm:t>
        <a:bodyPr/>
        <a:lstStyle/>
        <a:p>
          <a:pPr algn="ctr">
            <a:lnSpc>
              <a:spcPct val="100000"/>
            </a:lnSpc>
          </a:pPr>
          <a:endParaRPr lang="fr-FR" sz="1600" b="1"/>
        </a:p>
      </dgm:t>
    </dgm:pt>
    <dgm:pt modelId="{C88084B8-0981-4665-8733-E3A43E960EB1}">
      <dgm:prSet phldrT="[Texte]" custT="1">
        <dgm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dgm:style>
      </dgm:prSet>
      <dgm:spPr>
        <a:ln/>
      </dgm:spPr>
      <dgm:t>
        <a:bodyPr anchor="ctr"/>
        <a:lstStyle/>
        <a:p>
          <a:pPr algn="ctr">
            <a:lnSpc>
              <a:spcPct val="100000"/>
            </a:lnSpc>
            <a:spcAft>
              <a:spcPts val="0"/>
            </a:spcAft>
          </a:pPr>
          <a:r>
            <a:rPr lang="fr-FR" sz="1600" b="1" dirty="0"/>
            <a:t>Responsable de Site</a:t>
          </a:r>
        </a:p>
      </dgm:t>
    </dgm:pt>
    <dgm:pt modelId="{35053D74-BF7B-4AA4-83D1-66FA670B3C87}" type="sibTrans" cxnId="{CA8B7B69-4524-4253-853D-0449D679535F}">
      <dgm:prSet custT="1"/>
      <dgm:spPr>
        <a:noFill/>
        <a:ln>
          <a:noFill/>
        </a:ln>
      </dgm:spPr>
      <dgm:t>
        <a:bodyPr/>
        <a:lstStyle/>
        <a:p>
          <a:pPr algn="ctr">
            <a:lnSpc>
              <a:spcPct val="100000"/>
            </a:lnSpc>
          </a:pPr>
          <a:endParaRPr lang="fr-FR" sz="1600" dirty="0"/>
        </a:p>
      </dgm:t>
    </dgm:pt>
    <dgm:pt modelId="{29BF3B34-432D-4CA7-B123-F32BCAA24951}" type="parTrans" cxnId="{CA8B7B69-4524-4253-853D-0449D679535F}">
      <dgm:prSet/>
      <dgm:spPr/>
      <dgm:t>
        <a:bodyPr/>
        <a:lstStyle/>
        <a:p>
          <a:pPr algn="ctr">
            <a:lnSpc>
              <a:spcPct val="100000"/>
            </a:lnSpc>
          </a:pPr>
          <a:endParaRPr lang="fr-FR" sz="1600"/>
        </a:p>
      </dgm:t>
    </dgm:pt>
    <dgm:pt modelId="{21A1A52A-785A-4181-8896-CF07663A8415}">
      <dgm:prSet phldrT="[Texte]" custT="1">
        <dgm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dgm:style>
      </dgm:prSet>
      <dgm:spPr>
        <a:ln/>
      </dgm:spPr>
      <dgm:t>
        <a:bodyPr/>
        <a:lstStyle/>
        <a:p>
          <a:pPr algn="ctr">
            <a:lnSpc>
              <a:spcPct val="100000"/>
            </a:lnSpc>
          </a:pPr>
          <a:r>
            <a:rPr lang="fr-FR" sz="1600" b="1" dirty="0"/>
            <a:t>Gestionnaires de caisse et stocks</a:t>
          </a:r>
        </a:p>
      </dgm:t>
    </dgm:pt>
    <dgm:pt modelId="{3EF2BBB0-7B28-4EFF-BCF4-393BF33A296B}" type="sibTrans" cxnId="{5FFB67DB-4944-489E-8948-8961C429B074}">
      <dgm:prSet custT="1"/>
      <dgm:spPr>
        <a:noFill/>
        <a:ln>
          <a:noFill/>
        </a:ln>
      </dgm:spPr>
      <dgm:t>
        <a:bodyPr/>
        <a:lstStyle/>
        <a:p>
          <a:pPr algn="ctr">
            <a:lnSpc>
              <a:spcPct val="100000"/>
            </a:lnSpc>
          </a:pPr>
          <a:endParaRPr lang="fr-FR" sz="1600" i="1" dirty="0"/>
        </a:p>
      </dgm:t>
    </dgm:pt>
    <dgm:pt modelId="{F94D040D-EF2B-4C93-AD21-688A95EE3F08}" type="parTrans" cxnId="{5FFB67DB-4944-489E-8948-8961C429B074}">
      <dgm:prSet/>
      <dgm:spPr/>
      <dgm:t>
        <a:bodyPr/>
        <a:lstStyle/>
        <a:p>
          <a:pPr algn="ctr">
            <a:lnSpc>
              <a:spcPct val="100000"/>
            </a:lnSpc>
          </a:pPr>
          <a:endParaRPr lang="fr-FR" sz="1600"/>
        </a:p>
      </dgm:t>
    </dgm:pt>
    <dgm:pt modelId="{074CC9B9-7B5E-4DCA-BA3B-22EB0B573782}">
      <dgm:prSet phldrT="[Texte]" custT="1">
        <dgm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dgm:style>
      </dgm:prSet>
      <dgm:spPr>
        <a:ln/>
      </dgm:spPr>
      <dgm:t>
        <a:bodyPr/>
        <a:lstStyle/>
        <a:p>
          <a:pPr algn="ctr">
            <a:lnSpc>
              <a:spcPct val="100000"/>
            </a:lnSpc>
          </a:pPr>
          <a:r>
            <a:rPr lang="fr-FR" sz="1600" b="1" dirty="0"/>
            <a:t>Cuisinière</a:t>
          </a:r>
        </a:p>
      </dgm:t>
    </dgm:pt>
    <dgm:pt modelId="{F783782A-D121-40A3-ACBF-F0B6DD3B4BE2}" type="sibTrans" cxnId="{7016F2E5-E7A5-4321-A823-FB8EA9FF0BC3}">
      <dgm:prSet custT="1"/>
      <dgm:spPr>
        <a:noFill/>
        <a:ln>
          <a:noFill/>
        </a:ln>
      </dgm:spPr>
      <dgm:t>
        <a:bodyPr/>
        <a:lstStyle/>
        <a:p>
          <a:pPr algn="ctr">
            <a:lnSpc>
              <a:spcPct val="100000"/>
            </a:lnSpc>
          </a:pPr>
          <a:endParaRPr lang="fr-FR" sz="1600" dirty="0"/>
        </a:p>
      </dgm:t>
    </dgm:pt>
    <dgm:pt modelId="{ADF7DC30-FB9F-4B62-84EF-47CCED679291}" type="parTrans" cxnId="{7016F2E5-E7A5-4321-A823-FB8EA9FF0BC3}">
      <dgm:prSet/>
      <dgm:spPr/>
      <dgm:t>
        <a:bodyPr/>
        <a:lstStyle/>
        <a:p>
          <a:pPr algn="ctr">
            <a:lnSpc>
              <a:spcPct val="100000"/>
            </a:lnSpc>
          </a:pPr>
          <a:endParaRPr lang="fr-FR" sz="1600"/>
        </a:p>
      </dgm:t>
    </dgm:pt>
    <dgm:pt modelId="{6848651D-C84B-4048-BF8D-2582603C0147}">
      <dgm:prSet phldrT="[Texte]" custT="1">
        <dgm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dgm:style>
      </dgm:prSet>
      <dgm:spPr>
        <a:ln/>
      </dgm:spPr>
      <dgm:t>
        <a:bodyPr/>
        <a:lstStyle/>
        <a:p>
          <a:pPr algn="ctr">
            <a:lnSpc>
              <a:spcPct val="100000"/>
            </a:lnSpc>
          </a:pPr>
          <a:r>
            <a:rPr lang="fr-FR" sz="1600" b="1" dirty="0"/>
            <a:t>Serveuses</a:t>
          </a:r>
        </a:p>
      </dgm:t>
    </dgm:pt>
    <dgm:pt modelId="{21088774-4A6B-4BA5-AE32-4A36F691D903}" type="sibTrans" cxnId="{C04C9D38-6C6B-4013-9855-4AA76D943E31}">
      <dgm:prSet custT="1"/>
      <dgm:spPr>
        <a:noFill/>
        <a:ln>
          <a:noFill/>
        </a:ln>
      </dgm:spPr>
      <dgm:t>
        <a:bodyPr/>
        <a:lstStyle/>
        <a:p>
          <a:pPr algn="ctr">
            <a:lnSpc>
              <a:spcPct val="100000"/>
            </a:lnSpc>
            <a:spcAft>
              <a:spcPts val="0"/>
            </a:spcAft>
          </a:pPr>
          <a:endParaRPr lang="fr-FR" sz="1600" i="1" dirty="0"/>
        </a:p>
      </dgm:t>
    </dgm:pt>
    <dgm:pt modelId="{F73A4A2E-A09E-4682-B097-0064319E10F0}" type="parTrans" cxnId="{C04C9D38-6C6B-4013-9855-4AA76D943E31}">
      <dgm:prSet/>
      <dgm:spPr/>
      <dgm:t>
        <a:bodyPr/>
        <a:lstStyle/>
        <a:p>
          <a:pPr algn="ctr">
            <a:lnSpc>
              <a:spcPct val="100000"/>
            </a:lnSpc>
          </a:pPr>
          <a:endParaRPr lang="fr-FR" sz="1600"/>
        </a:p>
      </dgm:t>
    </dgm:pt>
    <dgm:pt modelId="{E4A4014B-B31E-4DA8-90A3-BA05BBFAF2D0}">
      <dgm:prSet phldrT="[Texte]" custT="1">
        <dgm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dgm:style>
      </dgm:prSet>
      <dgm:spPr>
        <a:ln/>
      </dgm:spPr>
      <dgm:t>
        <a:bodyPr anchor="ctr"/>
        <a:lstStyle/>
        <a:p>
          <a:pPr algn="ctr">
            <a:lnSpc>
              <a:spcPct val="100000"/>
            </a:lnSpc>
            <a:spcAft>
              <a:spcPts val="0"/>
            </a:spcAft>
          </a:pPr>
          <a:r>
            <a:rPr lang="fr-FR" sz="1600" b="1" dirty="0"/>
            <a:t>Responsable Opérationnel et Qualité</a:t>
          </a:r>
        </a:p>
      </dgm:t>
    </dgm:pt>
    <dgm:pt modelId="{2023DAEE-227F-4603-8F38-DC6FFA0FABDA}" type="sibTrans" cxnId="{E46FC9FD-9B57-4FCE-A683-D0E1A8AF2CB3}">
      <dgm:prSet custT="1"/>
      <dgm:spPr>
        <a:noFill/>
        <a:ln>
          <a:noFill/>
        </a:ln>
      </dgm:spPr>
      <dgm:t>
        <a:bodyPr/>
        <a:lstStyle/>
        <a:p>
          <a:pPr algn="ctr">
            <a:lnSpc>
              <a:spcPct val="100000"/>
            </a:lnSpc>
          </a:pPr>
          <a:endParaRPr lang="fr-FR" sz="1600" dirty="0"/>
        </a:p>
      </dgm:t>
    </dgm:pt>
    <dgm:pt modelId="{CC59B09C-A03F-4D43-9D51-589548CBFBBC}" type="parTrans" cxnId="{E46FC9FD-9B57-4FCE-A683-D0E1A8AF2CB3}">
      <dgm:prSet/>
      <dgm:spPr/>
      <dgm:t>
        <a:bodyPr/>
        <a:lstStyle/>
        <a:p>
          <a:pPr algn="ctr">
            <a:lnSpc>
              <a:spcPct val="100000"/>
            </a:lnSpc>
          </a:pPr>
          <a:endParaRPr lang="fr-FR" sz="1600" b="1"/>
        </a:p>
      </dgm:t>
    </dgm:pt>
    <dgm:pt modelId="{C96166BC-EBD6-45D5-9EE0-7CF0E3FAEAC6}">
      <dgm:prSet phldrT="[Texte]" custT="1">
        <dgm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dgm:style>
      </dgm:prSet>
      <dgm:spPr>
        <a:ln/>
      </dgm:spPr>
      <dgm:t>
        <a:bodyPr anchor="ctr"/>
        <a:lstStyle/>
        <a:p>
          <a:pPr algn="ctr">
            <a:lnSpc>
              <a:spcPct val="100000"/>
            </a:lnSpc>
            <a:spcAft>
              <a:spcPts val="0"/>
            </a:spcAft>
          </a:pPr>
          <a:r>
            <a:rPr lang="fr-FR" sz="1600" b="1"/>
            <a:t>Responsable Administrative </a:t>
          </a:r>
          <a:r>
            <a:rPr lang="fr-FR" sz="1600" b="1" dirty="0"/>
            <a:t>et Comptable</a:t>
          </a:r>
        </a:p>
      </dgm:t>
    </dgm:pt>
    <dgm:pt modelId="{533A0C8A-9C63-4EFB-93C2-4B5E10B1F741}" type="sibTrans" cxnId="{C01B684E-FC2D-4442-A448-FC15C5CC4B39}">
      <dgm:prSet custT="1"/>
      <dgm:spPr>
        <a:noFill/>
        <a:ln>
          <a:noFill/>
        </a:ln>
      </dgm:spPr>
      <dgm:t>
        <a:bodyPr/>
        <a:lstStyle/>
        <a:p>
          <a:pPr algn="ctr">
            <a:lnSpc>
              <a:spcPct val="100000"/>
            </a:lnSpc>
          </a:pPr>
          <a:endParaRPr lang="fr-FR" sz="1600" dirty="0"/>
        </a:p>
      </dgm:t>
    </dgm:pt>
    <dgm:pt modelId="{F3129CFF-5CBB-4C7E-BCB9-AEC2AA89A31F}" type="parTrans" cxnId="{C01B684E-FC2D-4442-A448-FC15C5CC4B39}">
      <dgm:prSet/>
      <dgm:spPr/>
      <dgm:t>
        <a:bodyPr/>
        <a:lstStyle/>
        <a:p>
          <a:pPr algn="ctr">
            <a:lnSpc>
              <a:spcPct val="100000"/>
            </a:lnSpc>
          </a:pPr>
          <a:endParaRPr lang="fr-FR" sz="1600" b="1"/>
        </a:p>
      </dgm:t>
    </dgm:pt>
    <dgm:pt modelId="{77F7A418-4166-449A-B6A7-17AE81AA2425}">
      <dgm:prSet phldrT="[Texte]" custT="1">
        <dgm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dgm:style>
      </dgm:prSet>
      <dgm:spPr>
        <a:ln/>
      </dgm:spPr>
      <dgm:t>
        <a:bodyPr/>
        <a:lstStyle/>
        <a:p>
          <a:pPr algn="ctr">
            <a:lnSpc>
              <a:spcPct val="100000"/>
            </a:lnSpc>
          </a:pPr>
          <a:r>
            <a:rPr lang="fr-FR" sz="1600" b="1" dirty="0"/>
            <a:t>Assistant Comptable</a:t>
          </a:r>
        </a:p>
      </dgm:t>
    </dgm:pt>
    <dgm:pt modelId="{6AF27501-0FC6-473D-93FC-460575B71D31}" type="sibTrans" cxnId="{BED5E8E2-0C49-46AE-A985-25211776FC38}">
      <dgm:prSet custT="1"/>
      <dgm:spPr>
        <a:noFill/>
        <a:ln>
          <a:noFill/>
        </a:ln>
      </dgm:spPr>
      <dgm:t>
        <a:bodyPr/>
        <a:lstStyle/>
        <a:p>
          <a:pPr algn="ctr">
            <a:lnSpc>
              <a:spcPct val="100000"/>
            </a:lnSpc>
          </a:pPr>
          <a:endParaRPr lang="fr-FR" sz="1600" dirty="0"/>
        </a:p>
      </dgm:t>
    </dgm:pt>
    <dgm:pt modelId="{71CDC118-C4D9-42E4-9664-A407B83AC1EE}" type="parTrans" cxnId="{BED5E8E2-0C49-46AE-A985-25211776FC38}">
      <dgm:prSet/>
      <dgm:spPr/>
      <dgm:t>
        <a:bodyPr/>
        <a:lstStyle/>
        <a:p>
          <a:pPr algn="ctr">
            <a:lnSpc>
              <a:spcPct val="100000"/>
            </a:lnSpc>
          </a:pPr>
          <a:endParaRPr lang="fr-FR" sz="1600" b="1"/>
        </a:p>
      </dgm:t>
    </dgm:pt>
    <dgm:pt modelId="{78B40DDA-3C56-4F5B-A24B-4408AFC01DB5}">
      <dgm:prSet phldrT="[Texte]" custT="1">
        <dgm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dgm:style>
      </dgm:prSet>
      <dgm:spPr>
        <a:ln/>
      </dgm:spPr>
      <dgm:t>
        <a:bodyPr/>
        <a:lstStyle/>
        <a:p>
          <a:pPr algn="ctr">
            <a:lnSpc>
              <a:spcPct val="100000"/>
            </a:lnSpc>
          </a:pPr>
          <a:r>
            <a:rPr lang="fr-FR" sz="1600" b="1" dirty="0"/>
            <a:t>Trésorier</a:t>
          </a:r>
        </a:p>
      </dgm:t>
    </dgm:pt>
    <dgm:pt modelId="{BBCFE17B-EC71-4052-BBD2-9C7A4BED1CF9}" type="sibTrans" cxnId="{B67E6721-4974-4605-83CA-256BD4DA188D}">
      <dgm:prSet custT="1"/>
      <dgm:spPr>
        <a:noFill/>
        <a:ln>
          <a:noFill/>
        </a:ln>
      </dgm:spPr>
      <dgm:t>
        <a:bodyPr/>
        <a:lstStyle/>
        <a:p>
          <a:pPr algn="ctr">
            <a:lnSpc>
              <a:spcPct val="100000"/>
            </a:lnSpc>
          </a:pPr>
          <a:endParaRPr lang="fr-FR" sz="1600" i="1" dirty="0"/>
        </a:p>
      </dgm:t>
    </dgm:pt>
    <dgm:pt modelId="{FE4D5CEA-EE53-468A-9440-39A35C03077B}" type="parTrans" cxnId="{B67E6721-4974-4605-83CA-256BD4DA188D}">
      <dgm:prSet/>
      <dgm:spPr/>
      <dgm:t>
        <a:bodyPr/>
        <a:lstStyle/>
        <a:p>
          <a:pPr algn="ctr">
            <a:lnSpc>
              <a:spcPct val="100000"/>
            </a:lnSpc>
          </a:pPr>
          <a:endParaRPr lang="fr-FR" sz="1600" b="1"/>
        </a:p>
      </dgm:t>
    </dgm:pt>
    <dgm:pt modelId="{27C597A5-3CD9-47A6-8610-071270601606}" type="asst">
      <dgm:prSet phldrT="[Texte]" custT="1">
        <dgm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dgm:style>
      </dgm:prSet>
      <dgm:spPr/>
      <dgm:t>
        <a:bodyPr anchor="ctr"/>
        <a:lstStyle/>
        <a:p>
          <a:pPr algn="ctr">
            <a:lnSpc>
              <a:spcPct val="100000"/>
            </a:lnSpc>
            <a:spcAft>
              <a:spcPts val="0"/>
            </a:spcAft>
          </a:pPr>
          <a:r>
            <a:rPr lang="fr-FR" sz="1600" b="1" dirty="0"/>
            <a:t>Directeur Médical et Technique</a:t>
          </a:r>
        </a:p>
      </dgm:t>
    </dgm:pt>
    <dgm:pt modelId="{13E9D40D-8D55-4AAF-93EE-836F635D412A}" type="sibTrans" cxnId="{B171E456-29C7-49C8-BCBA-308F4C6262C8}">
      <dgm:prSet custT="1"/>
      <dgm:spPr>
        <a:noFill/>
        <a:ln>
          <a:noFill/>
        </a:ln>
      </dgm:spPr>
      <dgm:t>
        <a:bodyPr/>
        <a:lstStyle/>
        <a:p>
          <a:pPr algn="ctr">
            <a:lnSpc>
              <a:spcPct val="100000"/>
            </a:lnSpc>
          </a:pPr>
          <a:endParaRPr lang="fr-FR" sz="1600" dirty="0"/>
        </a:p>
      </dgm:t>
    </dgm:pt>
    <dgm:pt modelId="{CD5363AA-8D0E-447D-867E-D564A77D886E}" type="parTrans" cxnId="{B171E456-29C7-49C8-BCBA-308F4C6262C8}">
      <dgm:prSet/>
      <dgm:spPr/>
      <dgm:t>
        <a:bodyPr/>
        <a:lstStyle/>
        <a:p>
          <a:pPr algn="ctr">
            <a:lnSpc>
              <a:spcPct val="100000"/>
            </a:lnSpc>
          </a:pPr>
          <a:endParaRPr lang="fr-FR" sz="1600" b="1"/>
        </a:p>
      </dgm:t>
    </dgm:pt>
    <dgm:pt modelId="{6737183B-2432-4D48-BF65-29B6921E6656}" type="asst">
      <dgm:prSet phldrT="[Texte]" custT="1"/>
      <dgm:spPr/>
      <dgm:t>
        <a:bodyPr anchor="ctr"/>
        <a:lstStyle/>
        <a:p>
          <a:pPr algn="ctr">
            <a:lnSpc>
              <a:spcPct val="100000"/>
            </a:lnSpc>
            <a:spcAft>
              <a:spcPts val="0"/>
            </a:spcAft>
          </a:pPr>
          <a:r>
            <a:rPr lang="fr-FR" sz="1600" b="1" dirty="0"/>
            <a:t>Directrice des Opérations</a:t>
          </a:r>
        </a:p>
      </dgm:t>
    </dgm:pt>
    <dgm:pt modelId="{F4050EE6-E1FA-4721-B9F1-0AEF6768BA9C}" type="sibTrans" cxnId="{0E5F0E07-F31D-4FA0-81C7-4F176CF94820}">
      <dgm:prSet custT="1"/>
      <dgm:spPr>
        <a:noFill/>
        <a:ln>
          <a:noFill/>
        </a:ln>
      </dgm:spPr>
      <dgm:t>
        <a:bodyPr/>
        <a:lstStyle/>
        <a:p>
          <a:pPr algn="ctr">
            <a:lnSpc>
              <a:spcPct val="100000"/>
            </a:lnSpc>
          </a:pPr>
          <a:endParaRPr lang="fr-FR" sz="1600" dirty="0"/>
        </a:p>
      </dgm:t>
    </dgm:pt>
    <dgm:pt modelId="{0A45A394-DAF7-42CE-9BFC-00417A50D7F5}" type="parTrans" cxnId="{0E5F0E07-F31D-4FA0-81C7-4F176CF94820}">
      <dgm:prSet/>
      <dgm:spPr/>
      <dgm:t>
        <a:bodyPr/>
        <a:lstStyle/>
        <a:p>
          <a:pPr algn="ctr">
            <a:lnSpc>
              <a:spcPct val="100000"/>
            </a:lnSpc>
          </a:pPr>
          <a:endParaRPr lang="fr-FR" sz="1600" b="1"/>
        </a:p>
      </dgm:t>
    </dgm:pt>
    <dgm:pt modelId="{6C0AD9B3-6BAF-4C66-9451-A8E43522EEF4}">
      <dgm:prSet phldrT="[Texte]" custT="1"/>
      <dgm:spPr/>
      <dgm:t>
        <a:bodyPr anchor="ctr"/>
        <a:lstStyle/>
        <a:p>
          <a:pPr algn="ctr">
            <a:lnSpc>
              <a:spcPct val="100000"/>
            </a:lnSpc>
            <a:spcAft>
              <a:spcPts val="0"/>
            </a:spcAft>
          </a:pPr>
          <a:r>
            <a:rPr lang="fr-FR" sz="1600" b="1" dirty="0"/>
            <a:t>Directrice Générale</a:t>
          </a:r>
        </a:p>
      </dgm:t>
    </dgm:pt>
    <dgm:pt modelId="{C9DBB289-3E63-4EDA-A6F1-7ADC2AEDA2B0}" type="parTrans" cxnId="{9925009E-DC0F-408B-91EB-7B7B9B807A8C}">
      <dgm:prSet/>
      <dgm:spPr/>
      <dgm:t>
        <a:bodyPr/>
        <a:lstStyle/>
        <a:p>
          <a:endParaRPr lang="fr-FR" sz="1600"/>
        </a:p>
      </dgm:t>
    </dgm:pt>
    <dgm:pt modelId="{0D71C6E0-ED96-46C9-83ED-419CEA8FF443}" type="sibTrans" cxnId="{9925009E-DC0F-408B-91EB-7B7B9B807A8C}">
      <dgm:prSet custT="1"/>
      <dgm:spPr>
        <a:noFill/>
        <a:ln>
          <a:noFill/>
        </a:ln>
      </dgm:spPr>
      <dgm:t>
        <a:bodyPr/>
        <a:lstStyle/>
        <a:p>
          <a:pPr algn="ctr">
            <a:lnSpc>
              <a:spcPct val="100000"/>
            </a:lnSpc>
          </a:pPr>
          <a:endParaRPr lang="fr-FR" sz="1600" dirty="0"/>
        </a:p>
      </dgm:t>
    </dgm:pt>
    <dgm:pt modelId="{424C96A3-0D0F-4C82-A736-ABECE116D9C6}">
      <dgm:prSet phldrT="[Texte]" custT="1">
        <dgm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dgm:style>
      </dgm:prSet>
      <dgm:spPr/>
      <dgm:t>
        <a:bodyPr/>
        <a:lstStyle/>
        <a:p>
          <a:pPr algn="ctr">
            <a:lnSpc>
              <a:spcPct val="100000"/>
            </a:lnSpc>
          </a:pPr>
          <a:r>
            <a:rPr lang="fr-FR" sz="1600" b="1" dirty="0"/>
            <a:t>Technicienne de laboratoire</a:t>
          </a:r>
        </a:p>
      </dgm:t>
    </dgm:pt>
    <dgm:pt modelId="{C8B8B4EB-CBDB-4104-915F-5886ECE24249}" type="parTrans" cxnId="{534C7617-1122-4B39-A392-A07792431F71}">
      <dgm:prSet/>
      <dgm:spPr/>
      <dgm:t>
        <a:bodyPr/>
        <a:lstStyle/>
        <a:p>
          <a:pPr algn="ctr">
            <a:lnSpc>
              <a:spcPct val="100000"/>
            </a:lnSpc>
          </a:pPr>
          <a:endParaRPr lang="fr-FR" sz="1600"/>
        </a:p>
      </dgm:t>
    </dgm:pt>
    <dgm:pt modelId="{C99E0850-681C-4158-8809-9736B9796973}" type="sibTrans" cxnId="{534C7617-1122-4B39-A392-A07792431F71}">
      <dgm:prSet custT="1"/>
      <dgm:spPr>
        <a:noFill/>
        <a:ln>
          <a:noFill/>
        </a:ln>
      </dgm:spPr>
      <dgm:t>
        <a:bodyPr/>
        <a:lstStyle/>
        <a:p>
          <a:pPr algn="ctr">
            <a:lnSpc>
              <a:spcPct val="100000"/>
            </a:lnSpc>
          </a:pPr>
          <a:endParaRPr lang="fr-FR" sz="1600" dirty="0"/>
        </a:p>
      </dgm:t>
    </dgm:pt>
    <dgm:pt modelId="{95B8ECCF-6ABF-412D-9776-825FD2140784}">
      <dgm:prSet phldrT="[Texte]" custT="1">
        <dgm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dgm:style>
      </dgm:prSet>
      <dgm:spPr>
        <a:ln/>
      </dgm:spPr>
      <dgm:t>
        <a:bodyPr/>
        <a:lstStyle/>
        <a:p>
          <a:pPr algn="ctr">
            <a:lnSpc>
              <a:spcPct val="100000"/>
            </a:lnSpc>
          </a:pPr>
          <a:r>
            <a:rPr lang="fr-FR" sz="1600" b="1" dirty="0"/>
            <a:t>Infirmière responsable de la nurserie</a:t>
          </a:r>
        </a:p>
      </dgm:t>
    </dgm:pt>
    <dgm:pt modelId="{6A0930F8-08CD-4961-B7B1-F14445145DAF}" type="sibTrans" cxnId="{86C3ED5A-CE00-4D0D-A9B5-F19CEADD50D8}">
      <dgm:prSet custT="1"/>
      <dgm:spPr>
        <a:noFill/>
        <a:ln>
          <a:noFill/>
        </a:ln>
      </dgm:spPr>
      <dgm:t>
        <a:bodyPr/>
        <a:lstStyle/>
        <a:p>
          <a:pPr algn="ctr">
            <a:lnSpc>
              <a:spcPct val="100000"/>
            </a:lnSpc>
          </a:pPr>
          <a:endParaRPr lang="fr-FR" sz="1600" dirty="0"/>
        </a:p>
      </dgm:t>
    </dgm:pt>
    <dgm:pt modelId="{464088A4-9A2C-46F4-912C-5567A2F533C2}" type="parTrans" cxnId="{86C3ED5A-CE00-4D0D-A9B5-F19CEADD50D8}">
      <dgm:prSet/>
      <dgm:spPr/>
      <dgm:t>
        <a:bodyPr/>
        <a:lstStyle/>
        <a:p>
          <a:pPr algn="ctr">
            <a:lnSpc>
              <a:spcPct val="100000"/>
            </a:lnSpc>
          </a:pPr>
          <a:endParaRPr lang="fr-FR" sz="1600"/>
        </a:p>
      </dgm:t>
    </dgm:pt>
    <dgm:pt modelId="{BB8E5B39-8E99-47AE-8634-BC80B08D1BC6}" type="asst">
      <dgm:prSet phldrT="[Texte]" custT="1">
        <dgm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dgm:style>
      </dgm:prSet>
      <dgm:spPr/>
      <dgm:t>
        <a:bodyPr anchor="ctr"/>
        <a:lstStyle/>
        <a:p>
          <a:pPr algn="ctr">
            <a:lnSpc>
              <a:spcPct val="100000"/>
            </a:lnSpc>
            <a:spcAft>
              <a:spcPts val="0"/>
            </a:spcAft>
          </a:pPr>
          <a:r>
            <a:rPr lang="fr-FR" sz="1600" b="1" dirty="0"/>
            <a:t>Médecin-Chef Plateau Médical</a:t>
          </a:r>
        </a:p>
      </dgm:t>
    </dgm:pt>
    <dgm:pt modelId="{8BA526CA-949F-4AA3-AE2B-06200A2CEE93}" type="parTrans" cxnId="{B55AAA31-CB4D-45F6-9440-949C08CECD39}">
      <dgm:prSet/>
      <dgm:spPr/>
      <dgm:t>
        <a:bodyPr/>
        <a:lstStyle/>
        <a:p>
          <a:endParaRPr lang="fr-FR" sz="1600"/>
        </a:p>
      </dgm:t>
    </dgm:pt>
    <dgm:pt modelId="{FC42BFA9-6678-49DB-BA9B-10E1790934B0}" type="sibTrans" cxnId="{B55AAA31-CB4D-45F6-9440-949C08CECD39}">
      <dgm:prSet custT="1"/>
      <dgm:spPr>
        <a:noFill/>
        <a:ln>
          <a:noFill/>
        </a:ln>
      </dgm:spPr>
      <dgm:t>
        <a:bodyPr/>
        <a:lstStyle/>
        <a:p>
          <a:endParaRPr lang="fr-FR" sz="1600"/>
        </a:p>
      </dgm:t>
    </dgm:pt>
    <dgm:pt modelId="{A2458981-F8E2-4DC3-A88D-28C6B8BAE44F}">
      <dgm:prSet phldrT="[Texte]" custT="1">
        <dgm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dgm:style>
      </dgm:prSet>
      <dgm:spPr>
        <a:ln/>
      </dgm:spPr>
      <dgm:t>
        <a:bodyPr/>
        <a:lstStyle/>
        <a:p>
          <a:pPr algn="ctr">
            <a:lnSpc>
              <a:spcPct val="100000"/>
            </a:lnSpc>
          </a:pPr>
          <a:r>
            <a:rPr lang="fr-FR" sz="1600" b="1" dirty="0"/>
            <a:t>Secrétaires</a:t>
          </a:r>
        </a:p>
      </dgm:t>
    </dgm:pt>
    <dgm:pt modelId="{70CF56DD-0129-449F-A9C4-A4C2A135A3A6}" type="parTrans" cxnId="{3BA55F26-E785-4848-BA10-589D9FFA31FE}">
      <dgm:prSet/>
      <dgm:spPr/>
      <dgm:t>
        <a:bodyPr/>
        <a:lstStyle/>
        <a:p>
          <a:endParaRPr lang="fr-FR" sz="1600"/>
        </a:p>
      </dgm:t>
    </dgm:pt>
    <dgm:pt modelId="{65B9ACF6-12DB-4AB5-A3BC-12E7311D2009}" type="sibTrans" cxnId="{3BA55F26-E785-4848-BA10-589D9FFA31FE}">
      <dgm:prSet custT="1"/>
      <dgm:spPr>
        <a:noFill/>
        <a:ln>
          <a:noFill/>
        </a:ln>
      </dgm:spPr>
      <dgm:t>
        <a:bodyPr/>
        <a:lstStyle/>
        <a:p>
          <a:endParaRPr lang="fr-FR" sz="1600"/>
        </a:p>
      </dgm:t>
    </dgm:pt>
    <dgm:pt modelId="{51B0CD40-E00D-4CE6-9A12-71CECCE84568}">
      <dgm:prSet phldrT="[Texte]" custT="1">
        <dgm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dgm:style>
      </dgm:prSet>
      <dgm:spPr>
        <a:ln/>
      </dgm:spPr>
      <dgm:t>
        <a:bodyPr/>
        <a:lstStyle/>
        <a:p>
          <a:pPr algn="ctr">
            <a:lnSpc>
              <a:spcPct val="100000"/>
            </a:lnSpc>
          </a:pPr>
          <a:r>
            <a:rPr lang="fr-FR" sz="1600" b="1" dirty="0"/>
            <a:t>Paramédicaux impliqués dans IEC ou programmes</a:t>
          </a:r>
        </a:p>
      </dgm:t>
    </dgm:pt>
    <dgm:pt modelId="{1561AC2C-B982-45CE-8FB7-971349CB5EF8}" type="parTrans" cxnId="{38BB52C9-9BE2-48D6-B705-424FE92BD070}">
      <dgm:prSet/>
      <dgm:spPr/>
      <dgm:t>
        <a:bodyPr/>
        <a:lstStyle/>
        <a:p>
          <a:endParaRPr lang="fr-FR" sz="1600"/>
        </a:p>
      </dgm:t>
    </dgm:pt>
    <dgm:pt modelId="{EC457E5A-7DD0-47AE-90CC-E2ECF29C78C5}" type="sibTrans" cxnId="{38BB52C9-9BE2-48D6-B705-424FE92BD070}">
      <dgm:prSet custT="1"/>
      <dgm:spPr>
        <a:noFill/>
        <a:ln>
          <a:noFill/>
        </a:ln>
      </dgm:spPr>
      <dgm:t>
        <a:bodyPr/>
        <a:lstStyle/>
        <a:p>
          <a:endParaRPr lang="fr-FR" sz="1600"/>
        </a:p>
      </dgm:t>
    </dgm:pt>
    <dgm:pt modelId="{EE73E691-4D9B-4366-840A-CBFACD1070DE}">
      <dgm:prSet phldrT="[Texte]" custT="1">
        <dgm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dgm:style>
      </dgm:prSet>
      <dgm:spPr>
        <a:ln/>
      </dgm:spPr>
      <dgm:t>
        <a:bodyPr/>
        <a:lstStyle/>
        <a:p>
          <a:pPr algn="ctr">
            <a:lnSpc>
              <a:spcPct val="100000"/>
            </a:lnSpc>
          </a:pPr>
          <a:r>
            <a:rPr lang="fr-FR" sz="1600" b="1" dirty="0"/>
            <a:t>Assistants Facturation</a:t>
          </a:r>
        </a:p>
      </dgm:t>
    </dgm:pt>
    <dgm:pt modelId="{248F802A-7202-4A17-8C02-FC3A5456F3B4}" type="sibTrans" cxnId="{B034EC1F-C9F3-42DB-A09E-DFE7EFA2115A}">
      <dgm:prSet custT="1"/>
      <dgm:spPr>
        <a:noFill/>
        <a:ln>
          <a:noFill/>
        </a:ln>
      </dgm:spPr>
      <dgm:t>
        <a:bodyPr/>
        <a:lstStyle/>
        <a:p>
          <a:pPr algn="ctr">
            <a:lnSpc>
              <a:spcPct val="100000"/>
            </a:lnSpc>
            <a:spcAft>
              <a:spcPts val="0"/>
            </a:spcAft>
          </a:pPr>
          <a:endParaRPr lang="fr-FR" sz="1600" i="1" dirty="0"/>
        </a:p>
      </dgm:t>
    </dgm:pt>
    <dgm:pt modelId="{78723D10-E904-479A-A03A-90446E8C9CA0}" type="parTrans" cxnId="{B034EC1F-C9F3-42DB-A09E-DFE7EFA2115A}">
      <dgm:prSet/>
      <dgm:spPr/>
      <dgm:t>
        <a:bodyPr/>
        <a:lstStyle/>
        <a:p>
          <a:pPr algn="ctr">
            <a:lnSpc>
              <a:spcPct val="100000"/>
            </a:lnSpc>
          </a:pPr>
          <a:endParaRPr lang="fr-FR" sz="1600" b="1"/>
        </a:p>
      </dgm:t>
    </dgm:pt>
    <dgm:pt modelId="{48B74C5A-E16F-43E4-8325-8ED280DA9B0C}">
      <dgm:prSet phldrT="[Texte]" custT="1">
        <dgm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dgm:style>
      </dgm:prSet>
      <dgm:spPr>
        <a:solidFill>
          <a:schemeClr val="bg1"/>
        </a:solidFill>
        <a:ln>
          <a:solidFill>
            <a:schemeClr val="bg1"/>
          </a:solidFill>
        </a:ln>
      </dgm:spPr>
      <dgm:t>
        <a:bodyPr/>
        <a:lstStyle/>
        <a:p>
          <a:pPr algn="ctr">
            <a:lnSpc>
              <a:spcPct val="100000"/>
            </a:lnSpc>
          </a:pPr>
          <a:r>
            <a:rPr lang="fr-FR" sz="1600" b="1" dirty="0"/>
            <a:t>Chef de Projet Qualité</a:t>
          </a:r>
        </a:p>
      </dgm:t>
    </dgm:pt>
    <dgm:pt modelId="{B25F7FFC-B0AB-4D7C-8301-77507C5A2FEF}" type="sibTrans" cxnId="{43753D87-AE15-4611-A69E-D8C130428EBF}">
      <dgm:prSet custT="1"/>
      <dgm:spPr>
        <a:noFill/>
        <a:ln>
          <a:noFill/>
        </a:ln>
      </dgm:spPr>
      <dgm:t>
        <a:bodyPr/>
        <a:lstStyle/>
        <a:p>
          <a:pPr algn="ctr">
            <a:lnSpc>
              <a:spcPct val="100000"/>
            </a:lnSpc>
          </a:pPr>
          <a:endParaRPr lang="fr-FR" sz="1600" dirty="0"/>
        </a:p>
      </dgm:t>
    </dgm:pt>
    <dgm:pt modelId="{CCDD325E-914C-417E-B5BB-ECDCB62AF223}" type="parTrans" cxnId="{43753D87-AE15-4611-A69E-D8C130428EBF}">
      <dgm:prSet/>
      <dgm:spPr>
        <a:ln>
          <a:solidFill>
            <a:schemeClr val="bg1"/>
          </a:solidFill>
        </a:ln>
      </dgm:spPr>
      <dgm:t>
        <a:bodyPr/>
        <a:lstStyle/>
        <a:p>
          <a:pPr algn="ctr">
            <a:lnSpc>
              <a:spcPct val="100000"/>
            </a:lnSpc>
          </a:pPr>
          <a:endParaRPr lang="fr-FR" sz="1600" b="1"/>
        </a:p>
      </dgm:t>
    </dgm:pt>
    <dgm:pt modelId="{5B8CD0C1-FB3A-486A-B0D9-1BD950D485D9}" type="pres">
      <dgm:prSet presAssocID="{4F97AD90-DD92-4213-AD5C-55377AF80BF0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869D0F48-AA49-4688-9FF8-3FAD38A01534}" type="pres">
      <dgm:prSet presAssocID="{AFC5D4DF-3A32-4002-85EA-F5F1BF334455}" presName="hierRoot1" presStyleCnt="0">
        <dgm:presLayoutVars>
          <dgm:hierBranch val="init"/>
        </dgm:presLayoutVars>
      </dgm:prSet>
      <dgm:spPr/>
    </dgm:pt>
    <dgm:pt modelId="{E80A4F79-F40F-46C5-9B44-C58E51228979}" type="pres">
      <dgm:prSet presAssocID="{AFC5D4DF-3A32-4002-85EA-F5F1BF334455}" presName="rootComposite1" presStyleCnt="0"/>
      <dgm:spPr/>
    </dgm:pt>
    <dgm:pt modelId="{33283026-5984-4102-9990-3C3274E6EB41}" type="pres">
      <dgm:prSet presAssocID="{AFC5D4DF-3A32-4002-85EA-F5F1BF334455}" presName="rootText1" presStyleLbl="node0" presStyleIdx="0" presStyleCnt="2" custScaleX="158189" custScaleY="116557" custLinFactX="164178" custLinFactY="218216" custLinFactNeighborX="200000" custLinFactNeighborY="300000">
        <dgm:presLayoutVars>
          <dgm:chMax/>
          <dgm:chPref val="3"/>
        </dgm:presLayoutVars>
      </dgm:prSet>
      <dgm:spPr/>
    </dgm:pt>
    <dgm:pt modelId="{C4D5040C-FA23-49F7-A0B7-6289631B7378}" type="pres">
      <dgm:prSet presAssocID="{AFC5D4DF-3A32-4002-85EA-F5F1BF334455}" presName="titleText1" presStyleLbl="fgAcc0" presStyleIdx="0" presStyleCnt="2" custLinFactX="158770" custLinFactY="500000" custLinFactNeighborX="200000" custLinFactNeighborY="514984">
        <dgm:presLayoutVars>
          <dgm:chMax val="0"/>
          <dgm:chPref val="0"/>
        </dgm:presLayoutVars>
      </dgm:prSet>
      <dgm:spPr/>
    </dgm:pt>
    <dgm:pt modelId="{A9552015-1F9A-4708-80FD-7C0220534AC7}" type="pres">
      <dgm:prSet presAssocID="{AFC5D4DF-3A32-4002-85EA-F5F1BF334455}" presName="rootConnector1" presStyleLbl="node1" presStyleIdx="0" presStyleCnt="20"/>
      <dgm:spPr/>
    </dgm:pt>
    <dgm:pt modelId="{7242B2A2-6866-443B-A03E-C8D7219AFCEB}" type="pres">
      <dgm:prSet presAssocID="{AFC5D4DF-3A32-4002-85EA-F5F1BF334455}" presName="hierChild2" presStyleCnt="0"/>
      <dgm:spPr/>
    </dgm:pt>
    <dgm:pt modelId="{ABD11542-DF3A-48CA-AAF4-CC25D9A2E4A4}" type="pres">
      <dgm:prSet presAssocID="{C8B8B4EB-CBDB-4104-915F-5886ECE24249}" presName="Name37" presStyleLbl="parChTrans1D2" presStyleIdx="0" presStyleCnt="9"/>
      <dgm:spPr/>
    </dgm:pt>
    <dgm:pt modelId="{F273CC5D-D090-4297-9E8D-A41232CADC9B}" type="pres">
      <dgm:prSet presAssocID="{424C96A3-0D0F-4C82-A736-ABECE116D9C6}" presName="hierRoot2" presStyleCnt="0">
        <dgm:presLayoutVars>
          <dgm:hierBranch val="init"/>
        </dgm:presLayoutVars>
      </dgm:prSet>
      <dgm:spPr/>
    </dgm:pt>
    <dgm:pt modelId="{06F6FE6D-298F-4DFD-9783-76DB878AF3C3}" type="pres">
      <dgm:prSet presAssocID="{424C96A3-0D0F-4C82-A736-ABECE116D9C6}" presName="rootComposite" presStyleCnt="0"/>
      <dgm:spPr/>
    </dgm:pt>
    <dgm:pt modelId="{F422B8FD-8E13-4C1A-BBE0-DF4DB3CFB0AB}" type="pres">
      <dgm:prSet presAssocID="{424C96A3-0D0F-4C82-A736-ABECE116D9C6}" presName="rootText" presStyleLbl="node1" presStyleIdx="0" presStyleCnt="20" custScaleX="158189" custScaleY="116557" custLinFactX="164178" custLinFactY="206288" custLinFactNeighborX="200000" custLinFactNeighborY="300000">
        <dgm:presLayoutVars>
          <dgm:chMax/>
          <dgm:chPref val="3"/>
        </dgm:presLayoutVars>
      </dgm:prSet>
      <dgm:spPr/>
    </dgm:pt>
    <dgm:pt modelId="{E3AB4184-AEA3-44AA-A3DA-79712BDA03DF}" type="pres">
      <dgm:prSet presAssocID="{424C96A3-0D0F-4C82-A736-ABECE116D9C6}" presName="titleText2" presStyleLbl="fgAcc1" presStyleIdx="0" presStyleCnt="20" custLinFactX="158770" custLinFactY="500000" custLinFactNeighborX="200000" custLinFactNeighborY="502358">
        <dgm:presLayoutVars>
          <dgm:chMax val="0"/>
          <dgm:chPref val="0"/>
        </dgm:presLayoutVars>
      </dgm:prSet>
      <dgm:spPr/>
    </dgm:pt>
    <dgm:pt modelId="{34EF0953-2183-434F-AB13-586CE4CC7B1A}" type="pres">
      <dgm:prSet presAssocID="{424C96A3-0D0F-4C82-A736-ABECE116D9C6}" presName="rootConnector" presStyleLbl="node2" presStyleIdx="0" presStyleCnt="0"/>
      <dgm:spPr/>
    </dgm:pt>
    <dgm:pt modelId="{60F5DD2D-D5EE-4A6C-8BF4-CB76897CB3FB}" type="pres">
      <dgm:prSet presAssocID="{424C96A3-0D0F-4C82-A736-ABECE116D9C6}" presName="hierChild4" presStyleCnt="0"/>
      <dgm:spPr/>
    </dgm:pt>
    <dgm:pt modelId="{F8B1638B-1AB4-4B59-BEEA-6012CBEF1809}" type="pres">
      <dgm:prSet presAssocID="{424C96A3-0D0F-4C82-A736-ABECE116D9C6}" presName="hierChild5" presStyleCnt="0"/>
      <dgm:spPr/>
    </dgm:pt>
    <dgm:pt modelId="{8AAD632C-5E65-4C7F-A4BE-8B6BAF4904D1}" type="pres">
      <dgm:prSet presAssocID="{AFC5D4DF-3A32-4002-85EA-F5F1BF334455}" presName="hierChild3" presStyleCnt="0"/>
      <dgm:spPr/>
    </dgm:pt>
    <dgm:pt modelId="{AD1B0CBC-8E87-4C4E-B41D-12A540B9A926}" type="pres">
      <dgm:prSet presAssocID="{6C0AD9B3-6BAF-4C66-9451-A8E43522EEF4}" presName="hierRoot1" presStyleCnt="0">
        <dgm:presLayoutVars>
          <dgm:hierBranch val="init"/>
        </dgm:presLayoutVars>
      </dgm:prSet>
      <dgm:spPr/>
    </dgm:pt>
    <dgm:pt modelId="{0DD0301E-DFB1-44F4-BC2C-DE074361B02B}" type="pres">
      <dgm:prSet presAssocID="{6C0AD9B3-6BAF-4C66-9451-A8E43522EEF4}" presName="rootComposite1" presStyleCnt="0"/>
      <dgm:spPr/>
    </dgm:pt>
    <dgm:pt modelId="{6AFED1E3-D63E-4F49-869E-FAF46C6BD1C7}" type="pres">
      <dgm:prSet presAssocID="{6C0AD9B3-6BAF-4C66-9451-A8E43522EEF4}" presName="rootText1" presStyleLbl="node0" presStyleIdx="1" presStyleCnt="2" custScaleX="158189" custScaleY="116557">
        <dgm:presLayoutVars>
          <dgm:chMax/>
          <dgm:chPref val="3"/>
        </dgm:presLayoutVars>
      </dgm:prSet>
      <dgm:spPr/>
    </dgm:pt>
    <dgm:pt modelId="{28D2A4FD-F0F0-4677-A3E2-E1A279BA91DC}" type="pres">
      <dgm:prSet presAssocID="{6C0AD9B3-6BAF-4C66-9451-A8E43522EEF4}" presName="titleText1" presStyleLbl="fgAcc0" presStyleIdx="1" presStyleCnt="2" custScaleY="165010">
        <dgm:presLayoutVars>
          <dgm:chMax val="0"/>
          <dgm:chPref val="0"/>
        </dgm:presLayoutVars>
      </dgm:prSet>
      <dgm:spPr/>
    </dgm:pt>
    <dgm:pt modelId="{D5D30EED-60C3-49E9-B20D-352365A9E6B0}" type="pres">
      <dgm:prSet presAssocID="{6C0AD9B3-6BAF-4C66-9451-A8E43522EEF4}" presName="rootConnector1" presStyleLbl="node1" presStyleIdx="0" presStyleCnt="20"/>
      <dgm:spPr/>
    </dgm:pt>
    <dgm:pt modelId="{9B9C7F33-AF72-4943-84B0-4145FCA4F24C}" type="pres">
      <dgm:prSet presAssocID="{6C0AD9B3-6BAF-4C66-9451-A8E43522EEF4}" presName="hierChild2" presStyleCnt="0"/>
      <dgm:spPr/>
    </dgm:pt>
    <dgm:pt modelId="{3AE98860-FCB9-451B-840F-DCE7443CEAAD}" type="pres">
      <dgm:prSet presAssocID="{F3129CFF-5CBB-4C7E-BCB9-AEC2AA89A31F}" presName="Name37" presStyleLbl="parChTrans1D2" presStyleIdx="1" presStyleCnt="9"/>
      <dgm:spPr/>
    </dgm:pt>
    <dgm:pt modelId="{EACA963E-5D1F-44AA-8800-D07E9FEE7A99}" type="pres">
      <dgm:prSet presAssocID="{C96166BC-EBD6-45D5-9EE0-7CF0E3FAEAC6}" presName="hierRoot2" presStyleCnt="0">
        <dgm:presLayoutVars>
          <dgm:hierBranch val="init"/>
        </dgm:presLayoutVars>
      </dgm:prSet>
      <dgm:spPr/>
    </dgm:pt>
    <dgm:pt modelId="{52C91736-A278-493A-A8B5-26A6934546B5}" type="pres">
      <dgm:prSet presAssocID="{C96166BC-EBD6-45D5-9EE0-7CF0E3FAEAC6}" presName="rootComposite" presStyleCnt="0"/>
      <dgm:spPr/>
    </dgm:pt>
    <dgm:pt modelId="{FD0C93F6-9222-444A-9AC7-3B418961FFC3}" type="pres">
      <dgm:prSet presAssocID="{C96166BC-EBD6-45D5-9EE0-7CF0E3FAEAC6}" presName="rootText" presStyleLbl="node1" presStyleIdx="1" presStyleCnt="20" custScaleX="158189" custScaleY="116557" custLinFactNeighborX="-21883">
        <dgm:presLayoutVars>
          <dgm:chMax/>
          <dgm:chPref val="3"/>
        </dgm:presLayoutVars>
      </dgm:prSet>
      <dgm:spPr/>
    </dgm:pt>
    <dgm:pt modelId="{B9EC2151-CBB5-446B-80BD-1D2DDC162B42}" type="pres">
      <dgm:prSet presAssocID="{C96166BC-EBD6-45D5-9EE0-7CF0E3FAEAC6}" presName="titleText2" presStyleLbl="fgAcc1" presStyleIdx="1" presStyleCnt="20">
        <dgm:presLayoutVars>
          <dgm:chMax val="0"/>
          <dgm:chPref val="0"/>
        </dgm:presLayoutVars>
      </dgm:prSet>
      <dgm:spPr/>
    </dgm:pt>
    <dgm:pt modelId="{123219FC-2285-4822-9024-53B28EF4A21D}" type="pres">
      <dgm:prSet presAssocID="{C96166BC-EBD6-45D5-9EE0-7CF0E3FAEAC6}" presName="rootConnector" presStyleLbl="node2" presStyleIdx="0" presStyleCnt="0"/>
      <dgm:spPr/>
    </dgm:pt>
    <dgm:pt modelId="{29A6F1A2-B9C8-4DF1-BD85-925ACD687C7C}" type="pres">
      <dgm:prSet presAssocID="{C96166BC-EBD6-45D5-9EE0-7CF0E3FAEAC6}" presName="hierChild4" presStyleCnt="0"/>
      <dgm:spPr/>
    </dgm:pt>
    <dgm:pt modelId="{85B24866-49F1-449E-B37D-1F2F74D1AC7E}" type="pres">
      <dgm:prSet presAssocID="{71CDC118-C4D9-42E4-9664-A407B83AC1EE}" presName="Name37" presStyleLbl="parChTrans1D3" presStyleIdx="0" presStyleCnt="11"/>
      <dgm:spPr/>
    </dgm:pt>
    <dgm:pt modelId="{DDA78FE6-3551-4B30-8D19-6408308280FE}" type="pres">
      <dgm:prSet presAssocID="{77F7A418-4166-449A-B6A7-17AE81AA2425}" presName="hierRoot2" presStyleCnt="0">
        <dgm:presLayoutVars>
          <dgm:hierBranch val="init"/>
        </dgm:presLayoutVars>
      </dgm:prSet>
      <dgm:spPr/>
    </dgm:pt>
    <dgm:pt modelId="{B1FD6496-72D8-42DB-9D90-AB4A0ED58691}" type="pres">
      <dgm:prSet presAssocID="{77F7A418-4166-449A-B6A7-17AE81AA2425}" presName="rootComposite" presStyleCnt="0"/>
      <dgm:spPr/>
    </dgm:pt>
    <dgm:pt modelId="{710EE074-13FA-4FBE-9A24-88B8B24876F7}" type="pres">
      <dgm:prSet presAssocID="{77F7A418-4166-449A-B6A7-17AE81AA2425}" presName="rootText" presStyleLbl="node1" presStyleIdx="2" presStyleCnt="20" custScaleX="158189" custScaleY="116557" custLinFactNeighborX="-13361" custLinFactNeighborY="-8070">
        <dgm:presLayoutVars>
          <dgm:chMax/>
          <dgm:chPref val="3"/>
        </dgm:presLayoutVars>
      </dgm:prSet>
      <dgm:spPr/>
    </dgm:pt>
    <dgm:pt modelId="{CCBD68FE-F8D3-45DB-9175-2D27C70547E1}" type="pres">
      <dgm:prSet presAssocID="{77F7A418-4166-449A-B6A7-17AE81AA2425}" presName="titleText2" presStyleLbl="fgAcc1" presStyleIdx="2" presStyleCnt="20" custLinFactNeighborY="-6313">
        <dgm:presLayoutVars>
          <dgm:chMax val="0"/>
          <dgm:chPref val="0"/>
        </dgm:presLayoutVars>
      </dgm:prSet>
      <dgm:spPr/>
    </dgm:pt>
    <dgm:pt modelId="{EE457C1B-4D5F-4949-9799-72B5AB866AA3}" type="pres">
      <dgm:prSet presAssocID="{77F7A418-4166-449A-B6A7-17AE81AA2425}" presName="rootConnector" presStyleLbl="node3" presStyleIdx="0" presStyleCnt="0"/>
      <dgm:spPr/>
    </dgm:pt>
    <dgm:pt modelId="{F27DA0F0-1178-4988-B121-BF13951FF40A}" type="pres">
      <dgm:prSet presAssocID="{77F7A418-4166-449A-B6A7-17AE81AA2425}" presName="hierChild4" presStyleCnt="0"/>
      <dgm:spPr/>
    </dgm:pt>
    <dgm:pt modelId="{E35A3FDA-5FCA-4A11-92D6-198F395701EA}" type="pres">
      <dgm:prSet presAssocID="{77F7A418-4166-449A-B6A7-17AE81AA2425}" presName="hierChild5" presStyleCnt="0"/>
      <dgm:spPr/>
    </dgm:pt>
    <dgm:pt modelId="{614A2D69-9431-499E-9F0D-6320EBAB8CE0}" type="pres">
      <dgm:prSet presAssocID="{FE4D5CEA-EE53-468A-9440-39A35C03077B}" presName="Name37" presStyleLbl="parChTrans1D3" presStyleIdx="1" presStyleCnt="11"/>
      <dgm:spPr/>
    </dgm:pt>
    <dgm:pt modelId="{2205F14C-661C-4680-A081-4A3092FAAD0D}" type="pres">
      <dgm:prSet presAssocID="{78B40DDA-3C56-4F5B-A24B-4408AFC01DB5}" presName="hierRoot2" presStyleCnt="0">
        <dgm:presLayoutVars>
          <dgm:hierBranch val="init"/>
        </dgm:presLayoutVars>
      </dgm:prSet>
      <dgm:spPr/>
    </dgm:pt>
    <dgm:pt modelId="{A679AEC0-7CA4-4D4B-A860-AF65172F683B}" type="pres">
      <dgm:prSet presAssocID="{78B40DDA-3C56-4F5B-A24B-4408AFC01DB5}" presName="rootComposite" presStyleCnt="0"/>
      <dgm:spPr/>
    </dgm:pt>
    <dgm:pt modelId="{B2AEE9EB-BE5D-47A6-8081-C0FCB84FE709}" type="pres">
      <dgm:prSet presAssocID="{78B40DDA-3C56-4F5B-A24B-4408AFC01DB5}" presName="rootText" presStyleLbl="node1" presStyleIdx="3" presStyleCnt="20" custScaleX="158189" custScaleY="116557" custLinFactNeighborX="-31318" custLinFactNeighborY="-8070">
        <dgm:presLayoutVars>
          <dgm:chMax/>
          <dgm:chPref val="3"/>
        </dgm:presLayoutVars>
      </dgm:prSet>
      <dgm:spPr/>
    </dgm:pt>
    <dgm:pt modelId="{151C4C0C-89F8-4CC6-8462-CA10F37390B8}" type="pres">
      <dgm:prSet presAssocID="{78B40DDA-3C56-4F5B-A24B-4408AFC01DB5}" presName="titleText2" presStyleLbl="fgAcc1" presStyleIdx="3" presStyleCnt="20" custLinFactNeighborY="-6313">
        <dgm:presLayoutVars>
          <dgm:chMax val="0"/>
          <dgm:chPref val="0"/>
        </dgm:presLayoutVars>
      </dgm:prSet>
      <dgm:spPr/>
    </dgm:pt>
    <dgm:pt modelId="{E7B046FB-0231-4D78-8709-8EAB7F43CDA4}" type="pres">
      <dgm:prSet presAssocID="{78B40DDA-3C56-4F5B-A24B-4408AFC01DB5}" presName="rootConnector" presStyleLbl="node3" presStyleIdx="0" presStyleCnt="0"/>
      <dgm:spPr/>
    </dgm:pt>
    <dgm:pt modelId="{B3841852-EF8A-4307-898E-0078DF2254EC}" type="pres">
      <dgm:prSet presAssocID="{78B40DDA-3C56-4F5B-A24B-4408AFC01DB5}" presName="hierChild4" presStyleCnt="0"/>
      <dgm:spPr/>
    </dgm:pt>
    <dgm:pt modelId="{CD2FDFE5-5EE2-48F0-A5A9-C865C99AA1A9}" type="pres">
      <dgm:prSet presAssocID="{78B40DDA-3C56-4F5B-A24B-4408AFC01DB5}" presName="hierChild5" presStyleCnt="0"/>
      <dgm:spPr/>
    </dgm:pt>
    <dgm:pt modelId="{79E8251C-03A8-4D34-A219-34A7CECE337F}" type="pres">
      <dgm:prSet presAssocID="{C96166BC-EBD6-45D5-9EE0-7CF0E3FAEAC6}" presName="hierChild5" presStyleCnt="0"/>
      <dgm:spPr/>
    </dgm:pt>
    <dgm:pt modelId="{7EEB7EDA-88C1-43F8-8E4E-1A131AE26671}" type="pres">
      <dgm:prSet presAssocID="{ACFD2074-3941-4E58-BA8E-5578D2CA53F0}" presName="Name37" presStyleLbl="parChTrans1D2" presStyleIdx="2" presStyleCnt="9"/>
      <dgm:spPr/>
    </dgm:pt>
    <dgm:pt modelId="{5803FFA7-049E-40FD-B603-12791666C90B}" type="pres">
      <dgm:prSet presAssocID="{A7CC0112-0435-4A59-A551-CA102B98EF36}" presName="hierRoot2" presStyleCnt="0">
        <dgm:presLayoutVars>
          <dgm:hierBranch val="init"/>
        </dgm:presLayoutVars>
      </dgm:prSet>
      <dgm:spPr/>
    </dgm:pt>
    <dgm:pt modelId="{7BDE42FC-CD12-432A-85CC-CB709FB550CF}" type="pres">
      <dgm:prSet presAssocID="{A7CC0112-0435-4A59-A551-CA102B98EF36}" presName="rootComposite" presStyleCnt="0"/>
      <dgm:spPr/>
    </dgm:pt>
    <dgm:pt modelId="{E854168F-F3FB-42ED-B860-2F742A38F862}" type="pres">
      <dgm:prSet presAssocID="{A7CC0112-0435-4A59-A551-CA102B98EF36}" presName="rootText" presStyleLbl="node1" presStyleIdx="4" presStyleCnt="20" custScaleX="157410" custScaleY="116612" custLinFactX="-31487" custLinFactNeighborX="-100000">
        <dgm:presLayoutVars>
          <dgm:chMax/>
          <dgm:chPref val="3"/>
        </dgm:presLayoutVars>
      </dgm:prSet>
      <dgm:spPr/>
    </dgm:pt>
    <dgm:pt modelId="{6E8E5EFE-075D-464F-9FC6-44064803B8AC}" type="pres">
      <dgm:prSet presAssocID="{A7CC0112-0435-4A59-A551-CA102B98EF36}" presName="titleText2" presStyleLbl="fgAcc1" presStyleIdx="4" presStyleCnt="20">
        <dgm:presLayoutVars>
          <dgm:chMax val="0"/>
          <dgm:chPref val="0"/>
        </dgm:presLayoutVars>
      </dgm:prSet>
      <dgm:spPr/>
    </dgm:pt>
    <dgm:pt modelId="{9EA72B93-B50D-4988-A993-065DA45703EB}" type="pres">
      <dgm:prSet presAssocID="{A7CC0112-0435-4A59-A551-CA102B98EF36}" presName="rootConnector" presStyleLbl="node2" presStyleIdx="0" presStyleCnt="0"/>
      <dgm:spPr/>
    </dgm:pt>
    <dgm:pt modelId="{8B90C9FE-E2F5-421E-A2D6-DEDABDD42AEC}" type="pres">
      <dgm:prSet presAssocID="{A7CC0112-0435-4A59-A551-CA102B98EF36}" presName="hierChild4" presStyleCnt="0"/>
      <dgm:spPr/>
    </dgm:pt>
    <dgm:pt modelId="{DC88F988-108E-419F-8E22-1AD40371D40D}" type="pres">
      <dgm:prSet presAssocID="{70CF56DD-0129-449F-A9C4-A4C2A135A3A6}" presName="Name37" presStyleLbl="parChTrans1D3" presStyleIdx="2" presStyleCnt="11"/>
      <dgm:spPr/>
    </dgm:pt>
    <dgm:pt modelId="{28695927-98CE-4BA2-B82B-4B82AB13375D}" type="pres">
      <dgm:prSet presAssocID="{A2458981-F8E2-4DC3-A88D-28C6B8BAE44F}" presName="hierRoot2" presStyleCnt="0">
        <dgm:presLayoutVars>
          <dgm:hierBranch val="init"/>
        </dgm:presLayoutVars>
      </dgm:prSet>
      <dgm:spPr/>
    </dgm:pt>
    <dgm:pt modelId="{CFF3B0BC-DAAE-44E1-9674-286104E940FC}" type="pres">
      <dgm:prSet presAssocID="{A2458981-F8E2-4DC3-A88D-28C6B8BAE44F}" presName="rootComposite" presStyleCnt="0"/>
      <dgm:spPr/>
    </dgm:pt>
    <dgm:pt modelId="{39453581-8AD6-4915-92AD-CEDA3572AF3D}" type="pres">
      <dgm:prSet presAssocID="{A2458981-F8E2-4DC3-A88D-28C6B8BAE44F}" presName="rootText" presStyleLbl="node1" presStyleIdx="5" presStyleCnt="20" custScaleX="158189" custScaleY="116557" custLinFactY="87631" custLinFactNeighborX="-39772" custLinFactNeighborY="100000">
        <dgm:presLayoutVars>
          <dgm:chMax/>
          <dgm:chPref val="3"/>
        </dgm:presLayoutVars>
      </dgm:prSet>
      <dgm:spPr/>
    </dgm:pt>
    <dgm:pt modelId="{E135F52E-D365-4720-9547-B8AC9052A72B}" type="pres">
      <dgm:prSet presAssocID="{A2458981-F8E2-4DC3-A88D-28C6B8BAE44F}" presName="titleText2" presStyleLbl="fgAcc1" presStyleIdx="5" presStyleCnt="20">
        <dgm:presLayoutVars>
          <dgm:chMax val="0"/>
          <dgm:chPref val="0"/>
        </dgm:presLayoutVars>
      </dgm:prSet>
      <dgm:spPr/>
    </dgm:pt>
    <dgm:pt modelId="{2821FD0C-77E4-4B9C-8E26-CCA23B61CE4D}" type="pres">
      <dgm:prSet presAssocID="{A2458981-F8E2-4DC3-A88D-28C6B8BAE44F}" presName="rootConnector" presStyleLbl="node3" presStyleIdx="0" presStyleCnt="0"/>
      <dgm:spPr/>
    </dgm:pt>
    <dgm:pt modelId="{4BF22B24-155E-4B92-8316-49FD1A6B2F5D}" type="pres">
      <dgm:prSet presAssocID="{A2458981-F8E2-4DC3-A88D-28C6B8BAE44F}" presName="hierChild4" presStyleCnt="0"/>
      <dgm:spPr/>
    </dgm:pt>
    <dgm:pt modelId="{A7DD300A-34E3-466D-93E5-5ACD195773FE}" type="pres">
      <dgm:prSet presAssocID="{A2458981-F8E2-4DC3-A88D-28C6B8BAE44F}" presName="hierChild5" presStyleCnt="0"/>
      <dgm:spPr/>
    </dgm:pt>
    <dgm:pt modelId="{1C058DC1-2C1D-441C-9DE6-1D983111DBEC}" type="pres">
      <dgm:prSet presAssocID="{1561AC2C-B982-45CE-8FB7-971349CB5EF8}" presName="Name37" presStyleLbl="parChTrans1D3" presStyleIdx="3" presStyleCnt="11"/>
      <dgm:spPr/>
    </dgm:pt>
    <dgm:pt modelId="{F7CAED6E-768C-44F6-AB8D-8BD510594593}" type="pres">
      <dgm:prSet presAssocID="{51B0CD40-E00D-4CE6-9A12-71CECCE84568}" presName="hierRoot2" presStyleCnt="0">
        <dgm:presLayoutVars>
          <dgm:hierBranch val="init"/>
        </dgm:presLayoutVars>
      </dgm:prSet>
      <dgm:spPr/>
    </dgm:pt>
    <dgm:pt modelId="{1792B371-7572-40A6-8867-ABD5E7539350}" type="pres">
      <dgm:prSet presAssocID="{51B0CD40-E00D-4CE6-9A12-71CECCE84568}" presName="rootComposite" presStyleCnt="0"/>
      <dgm:spPr/>
    </dgm:pt>
    <dgm:pt modelId="{498B74B9-2234-4BD2-9382-458EEF8D67CA}" type="pres">
      <dgm:prSet presAssocID="{51B0CD40-E00D-4CE6-9A12-71CECCE84568}" presName="rootText" presStyleLbl="node1" presStyleIdx="6" presStyleCnt="20" custScaleX="158189" custScaleY="116557" custLinFactX="-39035" custLinFactNeighborX="-100000" custLinFactNeighborY="-9402">
        <dgm:presLayoutVars>
          <dgm:chMax/>
          <dgm:chPref val="3"/>
        </dgm:presLayoutVars>
      </dgm:prSet>
      <dgm:spPr/>
    </dgm:pt>
    <dgm:pt modelId="{5712A1AE-88A5-47F9-9F97-0F10C3ED4B8B}" type="pres">
      <dgm:prSet presAssocID="{51B0CD40-E00D-4CE6-9A12-71CECCE84568}" presName="titleText2" presStyleLbl="fgAcc1" presStyleIdx="6" presStyleCnt="20">
        <dgm:presLayoutVars>
          <dgm:chMax val="0"/>
          <dgm:chPref val="0"/>
        </dgm:presLayoutVars>
      </dgm:prSet>
      <dgm:spPr/>
    </dgm:pt>
    <dgm:pt modelId="{D0EBBAA3-842E-48C2-90DD-C6171C5C9F30}" type="pres">
      <dgm:prSet presAssocID="{51B0CD40-E00D-4CE6-9A12-71CECCE84568}" presName="rootConnector" presStyleLbl="node3" presStyleIdx="0" presStyleCnt="0"/>
      <dgm:spPr/>
    </dgm:pt>
    <dgm:pt modelId="{3EBAF72B-3292-45D4-A0A7-18A41F2FE5FC}" type="pres">
      <dgm:prSet presAssocID="{51B0CD40-E00D-4CE6-9A12-71CECCE84568}" presName="hierChild4" presStyleCnt="0"/>
      <dgm:spPr/>
    </dgm:pt>
    <dgm:pt modelId="{3947A41E-7FAA-4012-A576-32BF0F238E1D}" type="pres">
      <dgm:prSet presAssocID="{51B0CD40-E00D-4CE6-9A12-71CECCE84568}" presName="hierChild5" presStyleCnt="0"/>
      <dgm:spPr/>
    </dgm:pt>
    <dgm:pt modelId="{8059F958-4BCF-4516-91BA-92B9D7345A8C}" type="pres">
      <dgm:prSet presAssocID="{A7CC0112-0435-4A59-A551-CA102B98EF36}" presName="hierChild5" presStyleCnt="0"/>
      <dgm:spPr/>
    </dgm:pt>
    <dgm:pt modelId="{88BC186F-0A75-434A-A2E5-81019FDEC682}" type="pres">
      <dgm:prSet presAssocID="{43E46AF0-1B0C-4244-BD16-2386BEC4D98F}" presName="Name37" presStyleLbl="parChTrans1D2" presStyleIdx="3" presStyleCnt="9"/>
      <dgm:spPr/>
    </dgm:pt>
    <dgm:pt modelId="{8787181F-082B-4217-8F93-1A43F7CF50F2}" type="pres">
      <dgm:prSet presAssocID="{38B4D463-56CD-4258-B5F9-C87B9F597789}" presName="hierRoot2" presStyleCnt="0">
        <dgm:presLayoutVars>
          <dgm:hierBranch val="init"/>
        </dgm:presLayoutVars>
      </dgm:prSet>
      <dgm:spPr/>
    </dgm:pt>
    <dgm:pt modelId="{67FDCABE-1C00-41E7-B35D-A9DB38646540}" type="pres">
      <dgm:prSet presAssocID="{38B4D463-56CD-4258-B5F9-C87B9F597789}" presName="rootComposite" presStyleCnt="0"/>
      <dgm:spPr/>
    </dgm:pt>
    <dgm:pt modelId="{990D7F3F-BC92-4A24-B72B-52973298A8BC}" type="pres">
      <dgm:prSet presAssocID="{38B4D463-56CD-4258-B5F9-C87B9F597789}" presName="rootText" presStyleLbl="node1" presStyleIdx="7" presStyleCnt="20" custScaleX="158189" custScaleY="116557" custLinFactX="-57332" custLinFactNeighborX="-100000">
        <dgm:presLayoutVars>
          <dgm:chMax/>
          <dgm:chPref val="3"/>
        </dgm:presLayoutVars>
      </dgm:prSet>
      <dgm:spPr/>
    </dgm:pt>
    <dgm:pt modelId="{2A5EA241-785F-4152-B1D2-7F454DC472DA}" type="pres">
      <dgm:prSet presAssocID="{38B4D463-56CD-4258-B5F9-C87B9F597789}" presName="titleText2" presStyleLbl="fgAcc1" presStyleIdx="7" presStyleCnt="20">
        <dgm:presLayoutVars>
          <dgm:chMax val="0"/>
          <dgm:chPref val="0"/>
        </dgm:presLayoutVars>
      </dgm:prSet>
      <dgm:spPr/>
    </dgm:pt>
    <dgm:pt modelId="{81C9B20D-D11E-453F-B780-271F6EA81CE5}" type="pres">
      <dgm:prSet presAssocID="{38B4D463-56CD-4258-B5F9-C87B9F597789}" presName="rootConnector" presStyleLbl="node2" presStyleIdx="0" presStyleCnt="0"/>
      <dgm:spPr/>
    </dgm:pt>
    <dgm:pt modelId="{2E1B72A1-F1DB-408B-9B03-96670FBDFC60}" type="pres">
      <dgm:prSet presAssocID="{38B4D463-56CD-4258-B5F9-C87B9F597789}" presName="hierChild4" presStyleCnt="0"/>
      <dgm:spPr/>
    </dgm:pt>
    <dgm:pt modelId="{601B74BE-E3D5-4D13-A00B-148E8EC6BBB0}" type="pres">
      <dgm:prSet presAssocID="{51086C33-21C6-4CB7-8340-8874AFA8ADC2}" presName="Name37" presStyleLbl="parChTrans1D3" presStyleIdx="4" presStyleCnt="11"/>
      <dgm:spPr/>
    </dgm:pt>
    <dgm:pt modelId="{7608A9AB-15BD-44AA-B605-D30AF0ABBEC5}" type="pres">
      <dgm:prSet presAssocID="{8BA71412-084E-4F7C-90DE-F1868DC75C82}" presName="hierRoot2" presStyleCnt="0">
        <dgm:presLayoutVars>
          <dgm:hierBranch val="init"/>
        </dgm:presLayoutVars>
      </dgm:prSet>
      <dgm:spPr/>
    </dgm:pt>
    <dgm:pt modelId="{9C2CD50B-B446-4044-9E5A-C2024D13FE93}" type="pres">
      <dgm:prSet presAssocID="{8BA71412-084E-4F7C-90DE-F1868DC75C82}" presName="rootComposite" presStyleCnt="0"/>
      <dgm:spPr/>
    </dgm:pt>
    <dgm:pt modelId="{C682083B-D969-4EC6-9E43-B409B78671C3}" type="pres">
      <dgm:prSet presAssocID="{8BA71412-084E-4F7C-90DE-F1868DC75C82}" presName="rootText" presStyleLbl="node1" presStyleIdx="8" presStyleCnt="20" custScaleX="158189" custScaleY="116557" custLinFactX="-45126" custLinFactNeighborX="-100000" custLinFactNeighborY="-12022">
        <dgm:presLayoutVars>
          <dgm:chMax/>
          <dgm:chPref val="3"/>
        </dgm:presLayoutVars>
      </dgm:prSet>
      <dgm:spPr/>
    </dgm:pt>
    <dgm:pt modelId="{3EDABEFC-A687-4DF2-8886-7B27A25D43F2}" type="pres">
      <dgm:prSet presAssocID="{8BA71412-084E-4F7C-90DE-F1868DC75C82}" presName="titleText2" presStyleLbl="fgAcc1" presStyleIdx="8" presStyleCnt="20" custScaleY="354627" custLinFactY="10934" custLinFactNeighborY="100000">
        <dgm:presLayoutVars>
          <dgm:chMax val="0"/>
          <dgm:chPref val="0"/>
        </dgm:presLayoutVars>
      </dgm:prSet>
      <dgm:spPr/>
    </dgm:pt>
    <dgm:pt modelId="{24F5002C-1E58-4051-9E4D-651BD5BAD024}" type="pres">
      <dgm:prSet presAssocID="{8BA71412-084E-4F7C-90DE-F1868DC75C82}" presName="rootConnector" presStyleLbl="node3" presStyleIdx="0" presStyleCnt="0"/>
      <dgm:spPr/>
    </dgm:pt>
    <dgm:pt modelId="{021E589A-C712-466A-ABC2-C9CD85DE834B}" type="pres">
      <dgm:prSet presAssocID="{8BA71412-084E-4F7C-90DE-F1868DC75C82}" presName="hierChild4" presStyleCnt="0"/>
      <dgm:spPr/>
    </dgm:pt>
    <dgm:pt modelId="{C36F24FD-E5C9-4BC9-B236-5376ACB72164}" type="pres">
      <dgm:prSet presAssocID="{8BA71412-084E-4F7C-90DE-F1868DC75C82}" presName="hierChild5" presStyleCnt="0"/>
      <dgm:spPr/>
    </dgm:pt>
    <dgm:pt modelId="{6EAB1A98-D724-4C1A-B7E8-4232C729F9FB}" type="pres">
      <dgm:prSet presAssocID="{464088A4-9A2C-46F4-912C-5567A2F533C2}" presName="Name37" presStyleLbl="parChTrans1D3" presStyleIdx="5" presStyleCnt="11"/>
      <dgm:spPr/>
    </dgm:pt>
    <dgm:pt modelId="{CB3C79F3-9FA0-4D15-A312-8345852DB4D8}" type="pres">
      <dgm:prSet presAssocID="{95B8ECCF-6ABF-412D-9776-825FD2140784}" presName="hierRoot2" presStyleCnt="0">
        <dgm:presLayoutVars>
          <dgm:hierBranch val="init"/>
        </dgm:presLayoutVars>
      </dgm:prSet>
      <dgm:spPr/>
    </dgm:pt>
    <dgm:pt modelId="{ADE1D771-9B7D-4F04-99D3-A19525C1B21E}" type="pres">
      <dgm:prSet presAssocID="{95B8ECCF-6ABF-412D-9776-825FD2140784}" presName="rootComposite" presStyleCnt="0"/>
      <dgm:spPr/>
    </dgm:pt>
    <dgm:pt modelId="{E09F13C9-A5CB-413C-B348-09F53A96886E}" type="pres">
      <dgm:prSet presAssocID="{95B8ECCF-6ABF-412D-9776-825FD2140784}" presName="rootText" presStyleLbl="node1" presStyleIdx="9" presStyleCnt="20" custScaleX="158189" custScaleY="116557" custLinFactX="-64208" custLinFactNeighborX="-100000" custLinFactNeighborY="-12023">
        <dgm:presLayoutVars>
          <dgm:chMax/>
          <dgm:chPref val="3"/>
        </dgm:presLayoutVars>
      </dgm:prSet>
      <dgm:spPr/>
    </dgm:pt>
    <dgm:pt modelId="{CA1EBD85-6605-43F7-9612-BE6F9315AE05}" type="pres">
      <dgm:prSet presAssocID="{95B8ECCF-6ABF-412D-9776-825FD2140784}" presName="titleText2" presStyleLbl="fgAcc1" presStyleIdx="9" presStyleCnt="20" custLinFactNeighborY="-18939">
        <dgm:presLayoutVars>
          <dgm:chMax val="0"/>
          <dgm:chPref val="0"/>
        </dgm:presLayoutVars>
      </dgm:prSet>
      <dgm:spPr/>
    </dgm:pt>
    <dgm:pt modelId="{93BE34C8-E99A-44CB-8E72-088BE645E641}" type="pres">
      <dgm:prSet presAssocID="{95B8ECCF-6ABF-412D-9776-825FD2140784}" presName="rootConnector" presStyleLbl="node3" presStyleIdx="0" presStyleCnt="0"/>
      <dgm:spPr/>
    </dgm:pt>
    <dgm:pt modelId="{D28ED568-46CB-42AD-8A0D-0A511B7AE18A}" type="pres">
      <dgm:prSet presAssocID="{95B8ECCF-6ABF-412D-9776-825FD2140784}" presName="hierChild4" presStyleCnt="0"/>
      <dgm:spPr/>
    </dgm:pt>
    <dgm:pt modelId="{577F6757-7BE1-47CF-B91E-BD4AFD3421EB}" type="pres">
      <dgm:prSet presAssocID="{2BB24919-C9E8-4047-8748-4D33CDF13F84}" presName="Name37" presStyleLbl="parChTrans1D4" presStyleIdx="0" presStyleCnt="3"/>
      <dgm:spPr/>
    </dgm:pt>
    <dgm:pt modelId="{93EFD7BA-D1DC-4332-8D83-D58050C9EAB9}" type="pres">
      <dgm:prSet presAssocID="{012D8A38-B383-4297-B566-5D984FDDB2B8}" presName="hierRoot2" presStyleCnt="0">
        <dgm:presLayoutVars>
          <dgm:hierBranch val="init"/>
        </dgm:presLayoutVars>
      </dgm:prSet>
      <dgm:spPr/>
    </dgm:pt>
    <dgm:pt modelId="{3F701FBB-5A58-449F-B24A-248713613271}" type="pres">
      <dgm:prSet presAssocID="{012D8A38-B383-4297-B566-5D984FDDB2B8}" presName="rootComposite" presStyleCnt="0"/>
      <dgm:spPr/>
    </dgm:pt>
    <dgm:pt modelId="{BB37E27D-DEF1-4ABF-888D-E13772177C1B}" type="pres">
      <dgm:prSet presAssocID="{012D8A38-B383-4297-B566-5D984FDDB2B8}" presName="rootText" presStyleLbl="node1" presStyleIdx="10" presStyleCnt="20" custScaleX="158189" custScaleY="116557" custLinFactX="-45141" custLinFactNeighborX="-100000" custLinFactNeighborY="20229">
        <dgm:presLayoutVars>
          <dgm:chMax/>
          <dgm:chPref val="3"/>
        </dgm:presLayoutVars>
      </dgm:prSet>
      <dgm:spPr/>
    </dgm:pt>
    <dgm:pt modelId="{155DCFA3-9037-4B11-A1B3-C8AD5DCD635C}" type="pres">
      <dgm:prSet presAssocID="{012D8A38-B383-4297-B566-5D984FDDB2B8}" presName="titleText2" presStyleLbl="fgAcc1" presStyleIdx="10" presStyleCnt="20" custScaleY="159532" custLinFactY="100000" custLinFactNeighborX="-26516" custLinFactNeighborY="151312">
        <dgm:presLayoutVars>
          <dgm:chMax val="0"/>
          <dgm:chPref val="0"/>
        </dgm:presLayoutVars>
      </dgm:prSet>
      <dgm:spPr/>
    </dgm:pt>
    <dgm:pt modelId="{401D212D-E99C-4E34-AB30-4FB04AB00AE5}" type="pres">
      <dgm:prSet presAssocID="{012D8A38-B383-4297-B566-5D984FDDB2B8}" presName="rootConnector" presStyleLbl="node4" presStyleIdx="0" presStyleCnt="0"/>
      <dgm:spPr/>
    </dgm:pt>
    <dgm:pt modelId="{024402FE-067E-4F73-BAC3-08FAE738606E}" type="pres">
      <dgm:prSet presAssocID="{012D8A38-B383-4297-B566-5D984FDDB2B8}" presName="hierChild4" presStyleCnt="0"/>
      <dgm:spPr/>
    </dgm:pt>
    <dgm:pt modelId="{215F52C7-B27E-4E2F-86E3-144338109368}" type="pres">
      <dgm:prSet presAssocID="{012D8A38-B383-4297-B566-5D984FDDB2B8}" presName="hierChild5" presStyleCnt="0"/>
      <dgm:spPr/>
    </dgm:pt>
    <dgm:pt modelId="{81E6F72D-3125-4E2E-B583-23BE9878DC76}" type="pres">
      <dgm:prSet presAssocID="{AA1218FD-974B-43F2-9017-062FF0B40D4E}" presName="Name37" presStyleLbl="parChTrans1D4" presStyleIdx="1" presStyleCnt="3"/>
      <dgm:spPr/>
    </dgm:pt>
    <dgm:pt modelId="{0F94F295-2EA8-4BFB-8CCA-DADB1BCE7DDA}" type="pres">
      <dgm:prSet presAssocID="{EE845171-4586-4470-9F4C-501FCA34F89E}" presName="hierRoot2" presStyleCnt="0">
        <dgm:presLayoutVars>
          <dgm:hierBranch val="init"/>
        </dgm:presLayoutVars>
      </dgm:prSet>
      <dgm:spPr/>
    </dgm:pt>
    <dgm:pt modelId="{E276C4CA-FFE7-4393-8E19-3F328AA72638}" type="pres">
      <dgm:prSet presAssocID="{EE845171-4586-4470-9F4C-501FCA34F89E}" presName="rootComposite" presStyleCnt="0"/>
      <dgm:spPr/>
    </dgm:pt>
    <dgm:pt modelId="{43697115-F7F6-4293-A10B-352A25F938CF}" type="pres">
      <dgm:prSet presAssocID="{EE845171-4586-4470-9F4C-501FCA34F89E}" presName="rootText" presStyleLbl="node1" presStyleIdx="11" presStyleCnt="20" custScaleX="158189" custScaleY="116557" custLinFactX="-64470" custLinFactNeighborX="-100000" custLinFactNeighborY="21293">
        <dgm:presLayoutVars>
          <dgm:chMax/>
          <dgm:chPref val="3"/>
        </dgm:presLayoutVars>
      </dgm:prSet>
      <dgm:spPr/>
    </dgm:pt>
    <dgm:pt modelId="{B3E30D30-E784-4C89-B207-08FE64649A52}" type="pres">
      <dgm:prSet presAssocID="{EE845171-4586-4470-9F4C-501FCA34F89E}" presName="titleText2" presStyleLbl="fgAcc1" presStyleIdx="11" presStyleCnt="20" custScaleY="314264" custLinFactY="133385" custLinFactNeighborX="-47732" custLinFactNeighborY="200000">
        <dgm:presLayoutVars>
          <dgm:chMax val="0"/>
          <dgm:chPref val="0"/>
        </dgm:presLayoutVars>
      </dgm:prSet>
      <dgm:spPr/>
    </dgm:pt>
    <dgm:pt modelId="{15D17273-A247-4585-A3DD-E06EE676E60A}" type="pres">
      <dgm:prSet presAssocID="{EE845171-4586-4470-9F4C-501FCA34F89E}" presName="rootConnector" presStyleLbl="node4" presStyleIdx="0" presStyleCnt="0"/>
      <dgm:spPr/>
    </dgm:pt>
    <dgm:pt modelId="{89532932-44DA-49B3-8E4B-4F3CD8283848}" type="pres">
      <dgm:prSet presAssocID="{EE845171-4586-4470-9F4C-501FCA34F89E}" presName="hierChild4" presStyleCnt="0"/>
      <dgm:spPr/>
    </dgm:pt>
    <dgm:pt modelId="{AAC9CD9A-1B6E-463B-B76A-7A8F7493BB46}" type="pres">
      <dgm:prSet presAssocID="{EE845171-4586-4470-9F4C-501FCA34F89E}" presName="hierChild5" presStyleCnt="0"/>
      <dgm:spPr/>
    </dgm:pt>
    <dgm:pt modelId="{C62EA083-382B-4A71-8658-9E1A6B982B1E}" type="pres">
      <dgm:prSet presAssocID="{54F38E67-B481-4F59-9550-459CDA8EE395}" presName="Name37" presStyleLbl="parChTrans1D4" presStyleIdx="2" presStyleCnt="3"/>
      <dgm:spPr/>
    </dgm:pt>
    <dgm:pt modelId="{F15CD84D-7E5C-4ACD-933E-D2227736C24C}" type="pres">
      <dgm:prSet presAssocID="{72C4DE93-DC6B-4A4D-8AA7-DAE0CC95B382}" presName="hierRoot2" presStyleCnt="0">
        <dgm:presLayoutVars>
          <dgm:hierBranch val="init"/>
        </dgm:presLayoutVars>
      </dgm:prSet>
      <dgm:spPr/>
    </dgm:pt>
    <dgm:pt modelId="{CF0DA719-1842-4BCE-B794-FF865928C195}" type="pres">
      <dgm:prSet presAssocID="{72C4DE93-DC6B-4A4D-8AA7-DAE0CC95B382}" presName="rootComposite" presStyleCnt="0"/>
      <dgm:spPr/>
    </dgm:pt>
    <dgm:pt modelId="{A0035553-09F7-47F2-9A78-5F3E70DB2C8E}" type="pres">
      <dgm:prSet presAssocID="{72C4DE93-DC6B-4A4D-8AA7-DAE0CC95B382}" presName="rootText" presStyleLbl="node1" presStyleIdx="12" presStyleCnt="20" custScaleX="158189" custScaleY="116557" custLinFactX="-85515" custLinFactNeighborX="-100000" custLinFactNeighborY="-1688">
        <dgm:presLayoutVars>
          <dgm:chMax/>
          <dgm:chPref val="3"/>
        </dgm:presLayoutVars>
      </dgm:prSet>
      <dgm:spPr/>
    </dgm:pt>
    <dgm:pt modelId="{EBDB2F02-3083-4B13-BE4A-01FEECCBD9AA}" type="pres">
      <dgm:prSet presAssocID="{72C4DE93-DC6B-4A4D-8AA7-DAE0CC95B382}" presName="titleText2" presStyleLbl="fgAcc1" presStyleIdx="12" presStyleCnt="20" custScaleY="750352" custLinFactY="200000" custLinFactNeighborX="-64030" custLinFactNeighborY="237777">
        <dgm:presLayoutVars>
          <dgm:chMax val="0"/>
          <dgm:chPref val="0"/>
        </dgm:presLayoutVars>
      </dgm:prSet>
      <dgm:spPr/>
    </dgm:pt>
    <dgm:pt modelId="{CDB6D602-63C1-42F7-B80E-C76FAE32C2C3}" type="pres">
      <dgm:prSet presAssocID="{72C4DE93-DC6B-4A4D-8AA7-DAE0CC95B382}" presName="rootConnector" presStyleLbl="node4" presStyleIdx="0" presStyleCnt="0"/>
      <dgm:spPr/>
    </dgm:pt>
    <dgm:pt modelId="{26C9DD88-218A-493F-AC17-216AC182AC63}" type="pres">
      <dgm:prSet presAssocID="{72C4DE93-DC6B-4A4D-8AA7-DAE0CC95B382}" presName="hierChild4" presStyleCnt="0"/>
      <dgm:spPr/>
    </dgm:pt>
    <dgm:pt modelId="{7E443F42-0557-41FC-AD34-2168F5AF2BAD}" type="pres">
      <dgm:prSet presAssocID="{72C4DE93-DC6B-4A4D-8AA7-DAE0CC95B382}" presName="hierChild5" presStyleCnt="0"/>
      <dgm:spPr/>
    </dgm:pt>
    <dgm:pt modelId="{737F0919-8B33-46BB-B44F-52C5685A3020}" type="pres">
      <dgm:prSet presAssocID="{95B8ECCF-6ABF-412D-9776-825FD2140784}" presName="hierChild5" presStyleCnt="0"/>
      <dgm:spPr/>
    </dgm:pt>
    <dgm:pt modelId="{2A453D17-CD1E-44D0-8CB7-E3EBE815942D}" type="pres">
      <dgm:prSet presAssocID="{38B4D463-56CD-4258-B5F9-C87B9F597789}" presName="hierChild5" presStyleCnt="0"/>
      <dgm:spPr/>
    </dgm:pt>
    <dgm:pt modelId="{05EE8C76-C578-40B3-A207-01E9755D13ED}" type="pres">
      <dgm:prSet presAssocID="{29BF3B34-432D-4CA7-B123-F32BCAA24951}" presName="Name37" presStyleLbl="parChTrans1D2" presStyleIdx="4" presStyleCnt="9"/>
      <dgm:spPr/>
    </dgm:pt>
    <dgm:pt modelId="{97255C68-6DBC-482B-8D23-D241F92CED03}" type="pres">
      <dgm:prSet presAssocID="{C88084B8-0981-4665-8733-E3A43E960EB1}" presName="hierRoot2" presStyleCnt="0">
        <dgm:presLayoutVars>
          <dgm:hierBranch val="init"/>
        </dgm:presLayoutVars>
      </dgm:prSet>
      <dgm:spPr/>
    </dgm:pt>
    <dgm:pt modelId="{78F08B4C-C1E6-497F-ADA0-7CA39238BB30}" type="pres">
      <dgm:prSet presAssocID="{C88084B8-0981-4665-8733-E3A43E960EB1}" presName="rootComposite" presStyleCnt="0"/>
      <dgm:spPr/>
    </dgm:pt>
    <dgm:pt modelId="{3D76D9FC-E642-4C59-A789-84353E1448BD}" type="pres">
      <dgm:prSet presAssocID="{C88084B8-0981-4665-8733-E3A43E960EB1}" presName="rootText" presStyleLbl="node1" presStyleIdx="13" presStyleCnt="20" custScaleX="158189" custScaleY="116557" custLinFactNeighborX="-6378">
        <dgm:presLayoutVars>
          <dgm:chMax/>
          <dgm:chPref val="3"/>
        </dgm:presLayoutVars>
      </dgm:prSet>
      <dgm:spPr/>
    </dgm:pt>
    <dgm:pt modelId="{47FD2AEB-C09A-4C36-996E-42406B1349F5}" type="pres">
      <dgm:prSet presAssocID="{C88084B8-0981-4665-8733-E3A43E960EB1}" presName="titleText2" presStyleLbl="fgAcc1" presStyleIdx="13" presStyleCnt="20" custScaleY="150369" custLinFactNeighborX="45084" custLinFactNeighborY="18939">
        <dgm:presLayoutVars>
          <dgm:chMax val="0"/>
          <dgm:chPref val="0"/>
        </dgm:presLayoutVars>
      </dgm:prSet>
      <dgm:spPr/>
    </dgm:pt>
    <dgm:pt modelId="{A9E6D5DB-E1CD-43A3-860F-B0A82B9C81A8}" type="pres">
      <dgm:prSet presAssocID="{C88084B8-0981-4665-8733-E3A43E960EB1}" presName="rootConnector" presStyleLbl="node2" presStyleIdx="0" presStyleCnt="0"/>
      <dgm:spPr/>
    </dgm:pt>
    <dgm:pt modelId="{71E08271-C311-46B0-AA89-10FA216DD1A0}" type="pres">
      <dgm:prSet presAssocID="{C88084B8-0981-4665-8733-E3A43E960EB1}" presName="hierChild4" presStyleCnt="0"/>
      <dgm:spPr/>
    </dgm:pt>
    <dgm:pt modelId="{FC3A50F6-90E6-40DF-B6F3-7C10D4232344}" type="pres">
      <dgm:prSet presAssocID="{F94D040D-EF2B-4C93-AD21-688A95EE3F08}" presName="Name37" presStyleLbl="parChTrans1D3" presStyleIdx="6" presStyleCnt="11"/>
      <dgm:spPr/>
    </dgm:pt>
    <dgm:pt modelId="{ACD74FF8-D70B-4E4E-B0B4-28A2976F722C}" type="pres">
      <dgm:prSet presAssocID="{21A1A52A-785A-4181-8896-CF07663A8415}" presName="hierRoot2" presStyleCnt="0">
        <dgm:presLayoutVars>
          <dgm:hierBranch val="r"/>
        </dgm:presLayoutVars>
      </dgm:prSet>
      <dgm:spPr/>
    </dgm:pt>
    <dgm:pt modelId="{BB6BCD9E-486C-4FF3-8CBA-82604D52CDBE}" type="pres">
      <dgm:prSet presAssocID="{21A1A52A-785A-4181-8896-CF07663A8415}" presName="rootComposite" presStyleCnt="0"/>
      <dgm:spPr/>
    </dgm:pt>
    <dgm:pt modelId="{AA4223CF-CB34-4152-9367-455B6362C21E}" type="pres">
      <dgm:prSet presAssocID="{21A1A52A-785A-4181-8896-CF07663A8415}" presName="rootText" presStyleLbl="node1" presStyleIdx="14" presStyleCnt="20" custScaleX="158189" custScaleY="116557" custLinFactY="78427" custLinFactNeighborX="12687" custLinFactNeighborY="100000">
        <dgm:presLayoutVars>
          <dgm:chMax/>
          <dgm:chPref val="3"/>
        </dgm:presLayoutVars>
      </dgm:prSet>
      <dgm:spPr/>
    </dgm:pt>
    <dgm:pt modelId="{09D54528-6A39-45FB-93C2-D04A80773E4A}" type="pres">
      <dgm:prSet presAssocID="{21A1A52A-785A-4181-8896-CF07663A8415}" presName="titleText2" presStyleLbl="fgAcc1" presStyleIdx="14" presStyleCnt="20" custLinFactY="300000" custLinFactNeighborX="65716" custLinFactNeighborY="393225">
        <dgm:presLayoutVars>
          <dgm:chMax val="0"/>
          <dgm:chPref val="0"/>
        </dgm:presLayoutVars>
      </dgm:prSet>
      <dgm:spPr/>
    </dgm:pt>
    <dgm:pt modelId="{8A46195D-D1B0-4415-ACAB-929C0729E366}" type="pres">
      <dgm:prSet presAssocID="{21A1A52A-785A-4181-8896-CF07663A8415}" presName="rootConnector" presStyleLbl="node3" presStyleIdx="0" presStyleCnt="0"/>
      <dgm:spPr/>
    </dgm:pt>
    <dgm:pt modelId="{F76D920A-424E-44E0-8497-FAA0BCAE11B4}" type="pres">
      <dgm:prSet presAssocID="{21A1A52A-785A-4181-8896-CF07663A8415}" presName="hierChild4" presStyleCnt="0"/>
      <dgm:spPr/>
    </dgm:pt>
    <dgm:pt modelId="{63C84AA9-1032-4682-9FD5-3EF2C8015F4F}" type="pres">
      <dgm:prSet presAssocID="{21A1A52A-785A-4181-8896-CF07663A8415}" presName="hierChild5" presStyleCnt="0"/>
      <dgm:spPr/>
    </dgm:pt>
    <dgm:pt modelId="{BC386387-3DBD-4B42-BEAB-E0E486F28199}" type="pres">
      <dgm:prSet presAssocID="{ADF7DC30-FB9F-4B62-84EF-47CCED679291}" presName="Name37" presStyleLbl="parChTrans1D3" presStyleIdx="7" presStyleCnt="11"/>
      <dgm:spPr/>
    </dgm:pt>
    <dgm:pt modelId="{2E71E096-7CF5-4401-AE79-2972AD7B50D8}" type="pres">
      <dgm:prSet presAssocID="{074CC9B9-7B5E-4DCA-BA3B-22EB0B573782}" presName="hierRoot2" presStyleCnt="0">
        <dgm:presLayoutVars>
          <dgm:hierBranch val="r"/>
        </dgm:presLayoutVars>
      </dgm:prSet>
      <dgm:spPr/>
    </dgm:pt>
    <dgm:pt modelId="{09EB89CA-4CB1-4F11-BC1D-5FBB2E41705A}" type="pres">
      <dgm:prSet presAssocID="{074CC9B9-7B5E-4DCA-BA3B-22EB0B573782}" presName="rootComposite" presStyleCnt="0"/>
      <dgm:spPr/>
    </dgm:pt>
    <dgm:pt modelId="{61A06AE9-B351-4CE1-94B7-CA208A9D24D9}" type="pres">
      <dgm:prSet presAssocID="{074CC9B9-7B5E-4DCA-BA3B-22EB0B573782}" presName="rootText" presStyleLbl="node1" presStyleIdx="15" presStyleCnt="20" custScaleX="158189" custScaleY="116557" custLinFactY="79183" custLinFactNeighborX="-7413" custLinFactNeighborY="100000">
        <dgm:presLayoutVars>
          <dgm:chMax/>
          <dgm:chPref val="3"/>
        </dgm:presLayoutVars>
      </dgm:prSet>
      <dgm:spPr/>
    </dgm:pt>
    <dgm:pt modelId="{02F9DD83-7B17-4E50-AFA7-976FD500D3C6}" type="pres">
      <dgm:prSet presAssocID="{074CC9B9-7B5E-4DCA-BA3B-22EB0B573782}" presName="titleText2" presStyleLbl="fgAcc1" presStyleIdx="15" presStyleCnt="20" custLinFactY="300000" custLinFactNeighborX="44856" custLinFactNeighborY="376553">
        <dgm:presLayoutVars>
          <dgm:chMax val="0"/>
          <dgm:chPref val="0"/>
        </dgm:presLayoutVars>
      </dgm:prSet>
      <dgm:spPr/>
    </dgm:pt>
    <dgm:pt modelId="{A29B9613-5A1D-4A66-8BEC-D97B07F1D5D7}" type="pres">
      <dgm:prSet presAssocID="{074CC9B9-7B5E-4DCA-BA3B-22EB0B573782}" presName="rootConnector" presStyleLbl="node3" presStyleIdx="0" presStyleCnt="0"/>
      <dgm:spPr/>
    </dgm:pt>
    <dgm:pt modelId="{C803C466-A709-498C-8109-931711398C28}" type="pres">
      <dgm:prSet presAssocID="{074CC9B9-7B5E-4DCA-BA3B-22EB0B573782}" presName="hierChild4" presStyleCnt="0"/>
      <dgm:spPr/>
    </dgm:pt>
    <dgm:pt modelId="{CF37CFDD-286C-4942-8F64-2A7F5DE8A552}" type="pres">
      <dgm:prSet presAssocID="{074CC9B9-7B5E-4DCA-BA3B-22EB0B573782}" presName="hierChild5" presStyleCnt="0"/>
      <dgm:spPr/>
    </dgm:pt>
    <dgm:pt modelId="{48E10709-7801-4317-A5ED-1C3861B6BD2B}" type="pres">
      <dgm:prSet presAssocID="{F73A4A2E-A09E-4682-B097-0064319E10F0}" presName="Name37" presStyleLbl="parChTrans1D3" presStyleIdx="8" presStyleCnt="11"/>
      <dgm:spPr/>
    </dgm:pt>
    <dgm:pt modelId="{EB4318EC-5417-41E9-92BB-D4E4E5F1EEAC}" type="pres">
      <dgm:prSet presAssocID="{6848651D-C84B-4048-BF8D-2582603C0147}" presName="hierRoot2" presStyleCnt="0">
        <dgm:presLayoutVars>
          <dgm:hierBranch val="r"/>
        </dgm:presLayoutVars>
      </dgm:prSet>
      <dgm:spPr/>
    </dgm:pt>
    <dgm:pt modelId="{BC3FA2AD-8461-4B89-8A80-16E343D80CEB}" type="pres">
      <dgm:prSet presAssocID="{6848651D-C84B-4048-BF8D-2582603C0147}" presName="rootComposite" presStyleCnt="0"/>
      <dgm:spPr/>
    </dgm:pt>
    <dgm:pt modelId="{967C5813-309E-47CC-B9FB-5DBD16745D87}" type="pres">
      <dgm:prSet presAssocID="{6848651D-C84B-4048-BF8D-2582603C0147}" presName="rootText" presStyleLbl="node1" presStyleIdx="16" presStyleCnt="20" custScaleX="158189" custScaleY="116557" custLinFactY="79183" custLinFactNeighborX="-27186" custLinFactNeighborY="100000">
        <dgm:presLayoutVars>
          <dgm:chMax/>
          <dgm:chPref val="3"/>
        </dgm:presLayoutVars>
      </dgm:prSet>
      <dgm:spPr/>
    </dgm:pt>
    <dgm:pt modelId="{9A498297-B99B-4BC8-AB3A-6FC319DE0FC7}" type="pres">
      <dgm:prSet presAssocID="{6848651D-C84B-4048-BF8D-2582603C0147}" presName="titleText2" presStyleLbl="fgAcc1" presStyleIdx="16" presStyleCnt="20" custScaleY="145218" custLinFactY="301807" custLinFactNeighborX="31347" custLinFactNeighborY="400000">
        <dgm:presLayoutVars>
          <dgm:chMax val="0"/>
          <dgm:chPref val="0"/>
        </dgm:presLayoutVars>
      </dgm:prSet>
      <dgm:spPr/>
    </dgm:pt>
    <dgm:pt modelId="{5C3ADB34-A0C6-4110-862D-BFA836F2A275}" type="pres">
      <dgm:prSet presAssocID="{6848651D-C84B-4048-BF8D-2582603C0147}" presName="rootConnector" presStyleLbl="node3" presStyleIdx="0" presStyleCnt="0"/>
      <dgm:spPr/>
    </dgm:pt>
    <dgm:pt modelId="{6DDB6EC9-5D17-4E1E-9E99-F3D284D9B406}" type="pres">
      <dgm:prSet presAssocID="{6848651D-C84B-4048-BF8D-2582603C0147}" presName="hierChild4" presStyleCnt="0"/>
      <dgm:spPr/>
    </dgm:pt>
    <dgm:pt modelId="{DDAC118E-6237-4FA2-8821-AB79E89092E3}" type="pres">
      <dgm:prSet presAssocID="{6848651D-C84B-4048-BF8D-2582603C0147}" presName="hierChild5" presStyleCnt="0"/>
      <dgm:spPr/>
    </dgm:pt>
    <dgm:pt modelId="{28F22197-187D-4950-87CB-9B6228821C80}" type="pres">
      <dgm:prSet presAssocID="{C88084B8-0981-4665-8733-E3A43E960EB1}" presName="hierChild5" presStyleCnt="0"/>
      <dgm:spPr/>
    </dgm:pt>
    <dgm:pt modelId="{8FBF4620-3E4E-41F5-85CF-704A87DC485C}" type="pres">
      <dgm:prSet presAssocID="{CC59B09C-A03F-4D43-9D51-589548CBFBBC}" presName="Name37" presStyleLbl="parChTrans1D2" presStyleIdx="5" presStyleCnt="9"/>
      <dgm:spPr/>
    </dgm:pt>
    <dgm:pt modelId="{9C2860FB-A41D-4C9F-9D00-403F7DCAA956}" type="pres">
      <dgm:prSet presAssocID="{E4A4014B-B31E-4DA8-90A3-BA05BBFAF2D0}" presName="hierRoot2" presStyleCnt="0">
        <dgm:presLayoutVars>
          <dgm:hierBranch val="init"/>
        </dgm:presLayoutVars>
      </dgm:prSet>
      <dgm:spPr/>
    </dgm:pt>
    <dgm:pt modelId="{BA9C592A-9997-411A-AA2B-102931240AEA}" type="pres">
      <dgm:prSet presAssocID="{E4A4014B-B31E-4DA8-90A3-BA05BBFAF2D0}" presName="rootComposite" presStyleCnt="0"/>
      <dgm:spPr/>
    </dgm:pt>
    <dgm:pt modelId="{81AAB199-614D-4B7A-BA87-FB8C4A4C0BF4}" type="pres">
      <dgm:prSet presAssocID="{E4A4014B-B31E-4DA8-90A3-BA05BBFAF2D0}" presName="rootText" presStyleLbl="node1" presStyleIdx="17" presStyleCnt="20" custScaleX="158189" custScaleY="116557" custLinFactNeighborX="-99375">
        <dgm:presLayoutVars>
          <dgm:chMax/>
          <dgm:chPref val="3"/>
        </dgm:presLayoutVars>
      </dgm:prSet>
      <dgm:spPr/>
    </dgm:pt>
    <dgm:pt modelId="{E9AFEE8D-0402-4C93-8459-0A8843BAAF21}" type="pres">
      <dgm:prSet presAssocID="{E4A4014B-B31E-4DA8-90A3-BA05BBFAF2D0}" presName="titleText2" presStyleLbl="fgAcc1" presStyleIdx="17" presStyleCnt="20" custLinFactNeighborX="-52121">
        <dgm:presLayoutVars>
          <dgm:chMax val="0"/>
          <dgm:chPref val="0"/>
        </dgm:presLayoutVars>
      </dgm:prSet>
      <dgm:spPr/>
    </dgm:pt>
    <dgm:pt modelId="{44AC2011-7416-4DAA-9699-FE0B5D51CD7D}" type="pres">
      <dgm:prSet presAssocID="{E4A4014B-B31E-4DA8-90A3-BA05BBFAF2D0}" presName="rootConnector" presStyleLbl="node2" presStyleIdx="0" presStyleCnt="0"/>
      <dgm:spPr/>
    </dgm:pt>
    <dgm:pt modelId="{324B4A7F-3274-485D-88F7-2DCD6EC7EB70}" type="pres">
      <dgm:prSet presAssocID="{E4A4014B-B31E-4DA8-90A3-BA05BBFAF2D0}" presName="hierChild4" presStyleCnt="0"/>
      <dgm:spPr/>
    </dgm:pt>
    <dgm:pt modelId="{F72786D7-694A-4567-823A-F47C4A577354}" type="pres">
      <dgm:prSet presAssocID="{CCDD325E-914C-417E-B5BB-ECDCB62AF223}" presName="Name37" presStyleLbl="parChTrans1D3" presStyleIdx="9" presStyleCnt="11"/>
      <dgm:spPr/>
    </dgm:pt>
    <dgm:pt modelId="{94845956-96C7-41C2-B7CA-8C505754BF56}" type="pres">
      <dgm:prSet presAssocID="{48B74C5A-E16F-43E4-8325-8ED280DA9B0C}" presName="hierRoot2" presStyleCnt="0">
        <dgm:presLayoutVars>
          <dgm:hierBranch val="init"/>
        </dgm:presLayoutVars>
      </dgm:prSet>
      <dgm:spPr/>
    </dgm:pt>
    <dgm:pt modelId="{8BC8DEED-FE4E-42BF-8536-96332F03D4ED}" type="pres">
      <dgm:prSet presAssocID="{48B74C5A-E16F-43E4-8325-8ED280DA9B0C}" presName="rootComposite" presStyleCnt="0"/>
      <dgm:spPr/>
    </dgm:pt>
    <dgm:pt modelId="{41823ED4-3B57-417E-8387-82BDA8542BD7}" type="pres">
      <dgm:prSet presAssocID="{48B74C5A-E16F-43E4-8325-8ED280DA9B0C}" presName="rootText" presStyleLbl="node1" presStyleIdx="18" presStyleCnt="20" custScaleX="158189" custScaleY="116557" custLinFactNeighborX="-95631" custLinFactNeighborY="-12001">
        <dgm:presLayoutVars>
          <dgm:chMax/>
          <dgm:chPref val="3"/>
        </dgm:presLayoutVars>
      </dgm:prSet>
      <dgm:spPr/>
    </dgm:pt>
    <dgm:pt modelId="{DE790887-B9BB-4C7F-A991-7481F605478E}" type="pres">
      <dgm:prSet presAssocID="{48B74C5A-E16F-43E4-8325-8ED280DA9B0C}" presName="titleText2" presStyleLbl="fgAcc1" presStyleIdx="18" presStyleCnt="20" custScaleY="161718" custLinFactNeighborX="-52121" custLinFactNeighborY="21598">
        <dgm:presLayoutVars>
          <dgm:chMax val="0"/>
          <dgm:chPref val="0"/>
        </dgm:presLayoutVars>
      </dgm:prSet>
      <dgm:spPr/>
    </dgm:pt>
    <dgm:pt modelId="{558ED483-1AB4-4D78-B47D-97EC6855352C}" type="pres">
      <dgm:prSet presAssocID="{48B74C5A-E16F-43E4-8325-8ED280DA9B0C}" presName="rootConnector" presStyleLbl="node3" presStyleIdx="0" presStyleCnt="0"/>
      <dgm:spPr/>
    </dgm:pt>
    <dgm:pt modelId="{4EBCE742-4E4E-4ED0-8097-4066E2EAC4EC}" type="pres">
      <dgm:prSet presAssocID="{48B74C5A-E16F-43E4-8325-8ED280DA9B0C}" presName="hierChild4" presStyleCnt="0"/>
      <dgm:spPr/>
    </dgm:pt>
    <dgm:pt modelId="{5134CC3F-DFD0-49E0-9F89-B9EA8EB9F3C1}" type="pres">
      <dgm:prSet presAssocID="{48B74C5A-E16F-43E4-8325-8ED280DA9B0C}" presName="hierChild5" presStyleCnt="0"/>
      <dgm:spPr/>
    </dgm:pt>
    <dgm:pt modelId="{7F46B634-2B35-4BD3-A943-816CF4D460C2}" type="pres">
      <dgm:prSet presAssocID="{78723D10-E904-479A-A03A-90446E8C9CA0}" presName="Name37" presStyleLbl="parChTrans1D3" presStyleIdx="10" presStyleCnt="11"/>
      <dgm:spPr/>
    </dgm:pt>
    <dgm:pt modelId="{B048DEAB-689A-44AE-885B-83ECBD1CE130}" type="pres">
      <dgm:prSet presAssocID="{EE73E691-4D9B-4366-840A-CBFACD1070DE}" presName="hierRoot2" presStyleCnt="0">
        <dgm:presLayoutVars>
          <dgm:hierBranch val="init"/>
        </dgm:presLayoutVars>
      </dgm:prSet>
      <dgm:spPr/>
    </dgm:pt>
    <dgm:pt modelId="{418ED117-0883-4EAD-BEFE-D78DE81DB9BE}" type="pres">
      <dgm:prSet presAssocID="{EE73E691-4D9B-4366-840A-CBFACD1070DE}" presName="rootComposite" presStyleCnt="0"/>
      <dgm:spPr/>
    </dgm:pt>
    <dgm:pt modelId="{866FA25B-24F7-423B-988C-3FE6B5177E00}" type="pres">
      <dgm:prSet presAssocID="{EE73E691-4D9B-4366-840A-CBFACD1070DE}" presName="rootText" presStyleLbl="node1" presStyleIdx="19" presStyleCnt="20" custScaleX="158189" custScaleY="116557" custLinFactX="-90720" custLinFactY="86905" custLinFactNeighborX="-100000" custLinFactNeighborY="100000">
        <dgm:presLayoutVars>
          <dgm:chMax/>
          <dgm:chPref val="3"/>
        </dgm:presLayoutVars>
      </dgm:prSet>
      <dgm:spPr/>
    </dgm:pt>
    <dgm:pt modelId="{77C7557A-8A83-42F7-8B81-881AA51767A3}" type="pres">
      <dgm:prSet presAssocID="{EE73E691-4D9B-4366-840A-CBFACD1070DE}" presName="titleText2" presStyleLbl="fgAcc1" presStyleIdx="19" presStyleCnt="20" custScaleY="151529" custLinFactX="-27201" custLinFactY="340092" custLinFactNeighborX="-100000" custLinFactNeighborY="400000">
        <dgm:presLayoutVars>
          <dgm:chMax val="0"/>
          <dgm:chPref val="0"/>
        </dgm:presLayoutVars>
      </dgm:prSet>
      <dgm:spPr/>
    </dgm:pt>
    <dgm:pt modelId="{342E6534-8EA1-4C8A-A56F-9ACAF07FCF22}" type="pres">
      <dgm:prSet presAssocID="{EE73E691-4D9B-4366-840A-CBFACD1070DE}" presName="rootConnector" presStyleLbl="node3" presStyleIdx="0" presStyleCnt="0"/>
      <dgm:spPr/>
    </dgm:pt>
    <dgm:pt modelId="{07AC594A-C277-4ECE-B085-A3B8FE8592C6}" type="pres">
      <dgm:prSet presAssocID="{EE73E691-4D9B-4366-840A-CBFACD1070DE}" presName="hierChild4" presStyleCnt="0"/>
      <dgm:spPr/>
    </dgm:pt>
    <dgm:pt modelId="{61570E59-96DA-4675-843D-09F15C26A9B2}" type="pres">
      <dgm:prSet presAssocID="{EE73E691-4D9B-4366-840A-CBFACD1070DE}" presName="hierChild5" presStyleCnt="0"/>
      <dgm:spPr/>
    </dgm:pt>
    <dgm:pt modelId="{E8C254C0-BA8B-4C95-8205-6804D355EDB1}" type="pres">
      <dgm:prSet presAssocID="{E4A4014B-B31E-4DA8-90A3-BA05BBFAF2D0}" presName="hierChild5" presStyleCnt="0"/>
      <dgm:spPr/>
    </dgm:pt>
    <dgm:pt modelId="{A883EFB8-1FB0-4AB6-B730-193CA9AB378C}" type="pres">
      <dgm:prSet presAssocID="{6C0AD9B3-6BAF-4C66-9451-A8E43522EEF4}" presName="hierChild3" presStyleCnt="0"/>
      <dgm:spPr/>
    </dgm:pt>
    <dgm:pt modelId="{67A675B5-BD03-45D8-B8B7-C27C6106903A}" type="pres">
      <dgm:prSet presAssocID="{0A45A394-DAF7-42CE-9BFC-00417A50D7F5}" presName="Name96" presStyleLbl="parChTrans1D2" presStyleIdx="6" presStyleCnt="9"/>
      <dgm:spPr/>
    </dgm:pt>
    <dgm:pt modelId="{9B9F2DCC-664C-4615-A179-2E69E084DF6D}" type="pres">
      <dgm:prSet presAssocID="{6737183B-2432-4D48-BF65-29B6921E6656}" presName="hierRoot3" presStyleCnt="0">
        <dgm:presLayoutVars>
          <dgm:hierBranch val="init"/>
        </dgm:presLayoutVars>
      </dgm:prSet>
      <dgm:spPr/>
    </dgm:pt>
    <dgm:pt modelId="{084A979C-876C-4DCD-A512-AAF40D0AB5CB}" type="pres">
      <dgm:prSet presAssocID="{6737183B-2432-4D48-BF65-29B6921E6656}" presName="rootComposite3" presStyleCnt="0"/>
      <dgm:spPr/>
    </dgm:pt>
    <dgm:pt modelId="{507CDFC5-BE97-4BA7-AF84-2B95DFDC658F}" type="pres">
      <dgm:prSet presAssocID="{6737183B-2432-4D48-BF65-29B6921E6656}" presName="rootText3" presStyleLbl="asst1" presStyleIdx="0" presStyleCnt="3" custScaleX="158189" custScaleY="116557">
        <dgm:presLayoutVars>
          <dgm:chPref val="3"/>
        </dgm:presLayoutVars>
      </dgm:prSet>
      <dgm:spPr/>
    </dgm:pt>
    <dgm:pt modelId="{36550C31-68A5-4CF6-AE1D-D66E3F3799EA}" type="pres">
      <dgm:prSet presAssocID="{6737183B-2432-4D48-BF65-29B6921E6656}" presName="titleText3" presStyleLbl="fgAcc2" presStyleIdx="0" presStyleCnt="3">
        <dgm:presLayoutVars>
          <dgm:chMax val="0"/>
          <dgm:chPref val="0"/>
        </dgm:presLayoutVars>
      </dgm:prSet>
      <dgm:spPr/>
    </dgm:pt>
    <dgm:pt modelId="{A7AE97E2-8C36-426A-AC88-4749DB9997B4}" type="pres">
      <dgm:prSet presAssocID="{6737183B-2432-4D48-BF65-29B6921E6656}" presName="rootConnector3" presStyleLbl="asst1" presStyleIdx="0" presStyleCnt="3"/>
      <dgm:spPr/>
    </dgm:pt>
    <dgm:pt modelId="{311BC153-0665-4FDA-AD7D-420956AA709A}" type="pres">
      <dgm:prSet presAssocID="{6737183B-2432-4D48-BF65-29B6921E6656}" presName="hierChild6" presStyleCnt="0"/>
      <dgm:spPr/>
    </dgm:pt>
    <dgm:pt modelId="{0F803B33-DABF-48DC-A9F3-2D6365015C73}" type="pres">
      <dgm:prSet presAssocID="{6737183B-2432-4D48-BF65-29B6921E6656}" presName="hierChild7" presStyleCnt="0"/>
      <dgm:spPr/>
    </dgm:pt>
    <dgm:pt modelId="{C379FB2B-B7CB-45FE-B002-627311510EF3}" type="pres">
      <dgm:prSet presAssocID="{CD5363AA-8D0E-447D-867E-D564A77D886E}" presName="Name96" presStyleLbl="parChTrans1D2" presStyleIdx="7" presStyleCnt="9"/>
      <dgm:spPr/>
    </dgm:pt>
    <dgm:pt modelId="{B1D5E575-B232-495A-8102-3F2C7E1E96CF}" type="pres">
      <dgm:prSet presAssocID="{27C597A5-3CD9-47A6-8610-071270601606}" presName="hierRoot3" presStyleCnt="0">
        <dgm:presLayoutVars>
          <dgm:hierBranch val="init"/>
        </dgm:presLayoutVars>
      </dgm:prSet>
      <dgm:spPr/>
    </dgm:pt>
    <dgm:pt modelId="{F069C95E-7896-437D-859F-DB4107B2ADF7}" type="pres">
      <dgm:prSet presAssocID="{27C597A5-3CD9-47A6-8610-071270601606}" presName="rootComposite3" presStyleCnt="0"/>
      <dgm:spPr/>
    </dgm:pt>
    <dgm:pt modelId="{DAC93127-3F29-4085-9C03-B294C30F5677}" type="pres">
      <dgm:prSet presAssocID="{27C597A5-3CD9-47A6-8610-071270601606}" presName="rootText3" presStyleLbl="asst1" presStyleIdx="1" presStyleCnt="3" custScaleX="158189" custScaleY="116557" custLinFactNeighborY="0">
        <dgm:presLayoutVars>
          <dgm:chPref val="3"/>
        </dgm:presLayoutVars>
      </dgm:prSet>
      <dgm:spPr/>
    </dgm:pt>
    <dgm:pt modelId="{8222ACFF-A6F0-4007-8AA7-FF09EEA0CD52}" type="pres">
      <dgm:prSet presAssocID="{27C597A5-3CD9-47A6-8610-071270601606}" presName="titleText3" presStyleLbl="fgAcc2" presStyleIdx="1" presStyleCnt="3" custScaleY="158085" custLinFactNeighborX="1211" custLinFactNeighborY="12626">
        <dgm:presLayoutVars>
          <dgm:chMax val="0"/>
          <dgm:chPref val="0"/>
        </dgm:presLayoutVars>
      </dgm:prSet>
      <dgm:spPr/>
    </dgm:pt>
    <dgm:pt modelId="{D2C16519-2173-499D-B9BF-C8DC91EFE1C6}" type="pres">
      <dgm:prSet presAssocID="{27C597A5-3CD9-47A6-8610-071270601606}" presName="rootConnector3" presStyleLbl="asst1" presStyleIdx="1" presStyleCnt="3"/>
      <dgm:spPr/>
    </dgm:pt>
    <dgm:pt modelId="{FB9B574E-FA9E-4E18-98E8-D632A2268E20}" type="pres">
      <dgm:prSet presAssocID="{27C597A5-3CD9-47A6-8610-071270601606}" presName="hierChild6" presStyleCnt="0"/>
      <dgm:spPr/>
    </dgm:pt>
    <dgm:pt modelId="{9E4B2441-99FA-4D3F-AF08-0CC4B515E8D0}" type="pres">
      <dgm:prSet presAssocID="{27C597A5-3CD9-47A6-8610-071270601606}" presName="hierChild7" presStyleCnt="0"/>
      <dgm:spPr/>
    </dgm:pt>
    <dgm:pt modelId="{6DC98422-85CF-45DA-998B-C1D882E6BC0F}" type="pres">
      <dgm:prSet presAssocID="{8BA526CA-949F-4AA3-AE2B-06200A2CEE93}" presName="Name96" presStyleLbl="parChTrans1D2" presStyleIdx="8" presStyleCnt="9"/>
      <dgm:spPr/>
    </dgm:pt>
    <dgm:pt modelId="{FED21AEA-8701-4CD2-AAC5-EE871E3B2DA1}" type="pres">
      <dgm:prSet presAssocID="{BB8E5B39-8E99-47AE-8634-BC80B08D1BC6}" presName="hierRoot3" presStyleCnt="0">
        <dgm:presLayoutVars>
          <dgm:hierBranch val="init"/>
        </dgm:presLayoutVars>
      </dgm:prSet>
      <dgm:spPr/>
    </dgm:pt>
    <dgm:pt modelId="{DDADF41F-FF14-42ED-9A20-0E0A15902760}" type="pres">
      <dgm:prSet presAssocID="{BB8E5B39-8E99-47AE-8634-BC80B08D1BC6}" presName="rootComposite3" presStyleCnt="0"/>
      <dgm:spPr/>
    </dgm:pt>
    <dgm:pt modelId="{FE67BFE1-A8A2-4E17-B5F7-E49427CBB6FD}" type="pres">
      <dgm:prSet presAssocID="{BB8E5B39-8E99-47AE-8634-BC80B08D1BC6}" presName="rootText3" presStyleLbl="asst1" presStyleIdx="2" presStyleCnt="3" custScaleX="158189" custScaleY="116557" custLinFactX="82796" custLinFactNeighborX="100000" custLinFactNeighborY="-5253">
        <dgm:presLayoutVars>
          <dgm:chPref val="3"/>
        </dgm:presLayoutVars>
      </dgm:prSet>
      <dgm:spPr/>
    </dgm:pt>
    <dgm:pt modelId="{D863E4C0-0F46-4B75-8145-83CFEBEA843B}" type="pres">
      <dgm:prSet presAssocID="{BB8E5B39-8E99-47AE-8634-BC80B08D1BC6}" presName="titleText3" presStyleLbl="fgAcc2" presStyleIdx="2" presStyleCnt="3">
        <dgm:presLayoutVars>
          <dgm:chMax val="0"/>
          <dgm:chPref val="0"/>
        </dgm:presLayoutVars>
      </dgm:prSet>
      <dgm:spPr/>
    </dgm:pt>
    <dgm:pt modelId="{E466EE48-EB09-4B9F-89FE-73404773F898}" type="pres">
      <dgm:prSet presAssocID="{BB8E5B39-8E99-47AE-8634-BC80B08D1BC6}" presName="rootConnector3" presStyleLbl="asst1" presStyleIdx="2" presStyleCnt="3"/>
      <dgm:spPr/>
    </dgm:pt>
    <dgm:pt modelId="{BF102AD5-54DA-4649-A653-EC8E7B2D1C4B}" type="pres">
      <dgm:prSet presAssocID="{BB8E5B39-8E99-47AE-8634-BC80B08D1BC6}" presName="hierChild6" presStyleCnt="0"/>
      <dgm:spPr/>
    </dgm:pt>
    <dgm:pt modelId="{94EEE730-E68A-44BC-A6E5-AC7217596E18}" type="pres">
      <dgm:prSet presAssocID="{BB8E5B39-8E99-47AE-8634-BC80B08D1BC6}" presName="hierChild7" presStyleCnt="0"/>
      <dgm:spPr/>
    </dgm:pt>
  </dgm:ptLst>
  <dgm:cxnLst>
    <dgm:cxn modelId="{A4799701-AEBA-436B-98B1-7E0F1B192C6A}" type="presOf" srcId="{8BA526CA-949F-4AA3-AE2B-06200A2CEE93}" destId="{6DC98422-85CF-45DA-998B-C1D882E6BC0F}" srcOrd="0" destOrd="0" presId="urn:microsoft.com/office/officeart/2008/layout/NameandTitleOrganizationalChart"/>
    <dgm:cxn modelId="{144D7602-E298-44DD-BDD8-6EFB19DAA4A0}" type="presOf" srcId="{6737183B-2432-4D48-BF65-29B6921E6656}" destId="{507CDFC5-BE97-4BA7-AF84-2B95DFDC658F}" srcOrd="0" destOrd="0" presId="urn:microsoft.com/office/officeart/2008/layout/NameandTitleOrganizationalChart"/>
    <dgm:cxn modelId="{C099ED05-52FE-4386-9F08-E095A78DE53E}" type="presOf" srcId="{BB8E5B39-8E99-47AE-8634-BC80B08D1BC6}" destId="{FE67BFE1-A8A2-4E17-B5F7-E49427CBB6FD}" srcOrd="0" destOrd="0" presId="urn:microsoft.com/office/officeart/2008/layout/NameandTitleOrganizationalChart"/>
    <dgm:cxn modelId="{2E9D3F06-3D38-4967-BE1E-6849BDA84EF5}" type="presOf" srcId="{424C96A3-0D0F-4C82-A736-ABECE116D9C6}" destId="{F422B8FD-8E13-4C1A-BBE0-DF4DB3CFB0AB}" srcOrd="0" destOrd="0" presId="urn:microsoft.com/office/officeart/2008/layout/NameandTitleOrganizationalChart"/>
    <dgm:cxn modelId="{0E5F0E07-F31D-4FA0-81C7-4F176CF94820}" srcId="{6C0AD9B3-6BAF-4C66-9451-A8E43522EEF4}" destId="{6737183B-2432-4D48-BF65-29B6921E6656}" srcOrd="0" destOrd="0" parTransId="{0A45A394-DAF7-42CE-9BFC-00417A50D7F5}" sibTransId="{F4050EE6-E1FA-4721-B9F1-0AEF6768BA9C}"/>
    <dgm:cxn modelId="{74AB9A08-68A6-48C4-8B0B-F3024D19C417}" type="presOf" srcId="{78B40DDA-3C56-4F5B-A24B-4408AFC01DB5}" destId="{E7B046FB-0231-4D78-8709-8EAB7F43CDA4}" srcOrd="1" destOrd="0" presId="urn:microsoft.com/office/officeart/2008/layout/NameandTitleOrganizationalChart"/>
    <dgm:cxn modelId="{FF27EF0E-9095-4689-8648-AA20DC3B9915}" type="presOf" srcId="{6737183B-2432-4D48-BF65-29B6921E6656}" destId="{A7AE97E2-8C36-426A-AC88-4749DB9997B4}" srcOrd="1" destOrd="0" presId="urn:microsoft.com/office/officeart/2008/layout/NameandTitleOrganizationalChart"/>
    <dgm:cxn modelId="{EE060212-539F-4D1F-BDCD-1A8658290581}" type="presOf" srcId="{21A1A52A-785A-4181-8896-CF07663A8415}" destId="{AA4223CF-CB34-4152-9367-455B6362C21E}" srcOrd="0" destOrd="0" presId="urn:microsoft.com/office/officeart/2008/layout/NameandTitleOrganizationalChart"/>
    <dgm:cxn modelId="{0612A112-D04C-455E-B86B-B31BECCC2671}" type="presOf" srcId="{074CC9B9-7B5E-4DCA-BA3B-22EB0B573782}" destId="{61A06AE9-B351-4CE1-94B7-CA208A9D24D9}" srcOrd="0" destOrd="0" presId="urn:microsoft.com/office/officeart/2008/layout/NameandTitleOrganizationalChart"/>
    <dgm:cxn modelId="{42232F13-88CC-4DA3-80F1-5B04200E63D5}" type="presOf" srcId="{51B0CD40-E00D-4CE6-9A12-71CECCE84568}" destId="{498B74B9-2234-4BD2-9382-458EEF8D67CA}" srcOrd="0" destOrd="0" presId="urn:microsoft.com/office/officeart/2008/layout/NameandTitleOrganizationalChart"/>
    <dgm:cxn modelId="{3D173B14-C790-4C53-8800-6E6E632459BF}" type="presOf" srcId="{C8B8B4EB-CBDB-4104-915F-5886ECE24249}" destId="{ABD11542-DF3A-48CA-AAF4-CC25D9A2E4A4}" srcOrd="0" destOrd="0" presId="urn:microsoft.com/office/officeart/2008/layout/NameandTitleOrganizationalChart"/>
    <dgm:cxn modelId="{500DAE16-7351-4F6A-9A93-0D92C3AEE8C5}" type="presOf" srcId="{CCDD325E-914C-417E-B5BB-ECDCB62AF223}" destId="{F72786D7-694A-4567-823A-F47C4A577354}" srcOrd="0" destOrd="0" presId="urn:microsoft.com/office/officeart/2008/layout/NameandTitleOrganizationalChart"/>
    <dgm:cxn modelId="{534C7617-1122-4B39-A392-A07792431F71}" srcId="{AFC5D4DF-3A32-4002-85EA-F5F1BF334455}" destId="{424C96A3-0D0F-4C82-A736-ABECE116D9C6}" srcOrd="0" destOrd="0" parTransId="{C8B8B4EB-CBDB-4104-915F-5886ECE24249}" sibTransId="{C99E0850-681C-4158-8809-9736B9796973}"/>
    <dgm:cxn modelId="{F1EE7818-0569-43A5-AB5E-8C37C4E242A3}" type="presOf" srcId="{95B8ECCF-6ABF-412D-9776-825FD2140784}" destId="{E09F13C9-A5CB-413C-B348-09F53A96886E}" srcOrd="0" destOrd="0" presId="urn:microsoft.com/office/officeart/2008/layout/NameandTitleOrganizationalChart"/>
    <dgm:cxn modelId="{70ACBF19-A0DB-47B5-9FA4-6D4C22E45064}" type="presOf" srcId="{C99E0850-681C-4158-8809-9736B9796973}" destId="{E3AB4184-AEA3-44AA-A3DA-79712BDA03DF}" srcOrd="0" destOrd="0" presId="urn:microsoft.com/office/officeart/2008/layout/NameandTitleOrganizationalChart"/>
    <dgm:cxn modelId="{43656A1E-280F-4915-98BC-DA30F7DE68D0}" type="presOf" srcId="{A7CC0112-0435-4A59-A551-CA102B98EF36}" destId="{9EA72B93-B50D-4988-A993-065DA45703EB}" srcOrd="1" destOrd="0" presId="urn:microsoft.com/office/officeart/2008/layout/NameandTitleOrganizationalChart"/>
    <dgm:cxn modelId="{E7AB921E-D33A-43C2-91DB-8C10897B08A8}" type="presOf" srcId="{27C597A5-3CD9-47A6-8610-071270601606}" destId="{D2C16519-2173-499D-B9BF-C8DC91EFE1C6}" srcOrd="1" destOrd="0" presId="urn:microsoft.com/office/officeart/2008/layout/NameandTitleOrganizationalChart"/>
    <dgm:cxn modelId="{B034EC1F-C9F3-42DB-A09E-DFE7EFA2115A}" srcId="{E4A4014B-B31E-4DA8-90A3-BA05BBFAF2D0}" destId="{EE73E691-4D9B-4366-840A-CBFACD1070DE}" srcOrd="1" destOrd="0" parTransId="{78723D10-E904-479A-A03A-90446E8C9CA0}" sibTransId="{248F802A-7202-4A17-8C02-FC3A5456F3B4}"/>
    <dgm:cxn modelId="{B67E6721-4974-4605-83CA-256BD4DA188D}" srcId="{C96166BC-EBD6-45D5-9EE0-7CF0E3FAEAC6}" destId="{78B40DDA-3C56-4F5B-A24B-4408AFC01DB5}" srcOrd="1" destOrd="0" parTransId="{FE4D5CEA-EE53-468A-9440-39A35C03077B}" sibTransId="{BBCFE17B-EC71-4052-BBD2-9C7A4BED1CF9}"/>
    <dgm:cxn modelId="{80401D22-E6EE-4F56-95BE-07F860E04CCC}" type="presOf" srcId="{464088A4-9A2C-46F4-912C-5567A2F533C2}" destId="{6EAB1A98-D724-4C1A-B7E8-4232C729F9FB}" srcOrd="0" destOrd="0" presId="urn:microsoft.com/office/officeart/2008/layout/NameandTitleOrganizationalChart"/>
    <dgm:cxn modelId="{A55D4322-0E31-4FC9-9905-AFA0581C262B}" type="presOf" srcId="{78B40DDA-3C56-4F5B-A24B-4408AFC01DB5}" destId="{B2AEE9EB-BE5D-47A6-8081-C0FCB84FE709}" srcOrd="0" destOrd="0" presId="urn:microsoft.com/office/officeart/2008/layout/NameandTitleOrganizationalChart"/>
    <dgm:cxn modelId="{8AF1DC23-33DF-446A-ABB0-1979DE9E0531}" type="presOf" srcId="{48B74C5A-E16F-43E4-8325-8ED280DA9B0C}" destId="{558ED483-1AB4-4D78-B47D-97EC6855352C}" srcOrd="1" destOrd="0" presId="urn:microsoft.com/office/officeart/2008/layout/NameandTitleOrganizationalChart"/>
    <dgm:cxn modelId="{05D75625-36C8-46A5-A15E-FE19FD7222C9}" type="presOf" srcId="{5173CC85-D837-442D-AACF-90483559AB64}" destId="{C4D5040C-FA23-49F7-A0B7-6289631B7378}" srcOrd="0" destOrd="0" presId="urn:microsoft.com/office/officeart/2008/layout/NameandTitleOrganizationalChart"/>
    <dgm:cxn modelId="{3BA55F26-E785-4848-BA10-589D9FFA31FE}" srcId="{A7CC0112-0435-4A59-A551-CA102B98EF36}" destId="{A2458981-F8E2-4DC3-A88D-28C6B8BAE44F}" srcOrd="0" destOrd="0" parTransId="{70CF56DD-0129-449F-A9C4-A4C2A135A3A6}" sibTransId="{65B9ACF6-12DB-4AB5-A3BC-12E7311D2009}"/>
    <dgm:cxn modelId="{F9B9182D-17CF-47C6-93ED-EA98084A3029}" type="presOf" srcId="{3EF2BBB0-7B28-4EFF-BCF4-393BF33A296B}" destId="{09D54528-6A39-45FB-93C2-D04A80773E4A}" srcOrd="0" destOrd="0" presId="urn:microsoft.com/office/officeart/2008/layout/NameandTitleOrganizationalChart"/>
    <dgm:cxn modelId="{C434ED2E-72F5-4C73-867B-415D62E382D3}" type="presOf" srcId="{F783782A-D121-40A3-ACBF-F0B6DD3B4BE2}" destId="{02F9DD83-7B17-4E50-AFA7-976FD500D3C6}" srcOrd="0" destOrd="0" presId="urn:microsoft.com/office/officeart/2008/layout/NameandTitleOrganizationalChart"/>
    <dgm:cxn modelId="{B32E7F2F-C30D-492F-9B22-45D61F8B2BAD}" type="presOf" srcId="{0A45A394-DAF7-42CE-9BFC-00417A50D7F5}" destId="{67A675B5-BD03-45D8-B8B7-C27C6106903A}" srcOrd="0" destOrd="0" presId="urn:microsoft.com/office/officeart/2008/layout/NameandTitleOrganizationalChart"/>
    <dgm:cxn modelId="{51D1AC30-AFD7-48B0-8C6F-A533AFE5D503}" type="presOf" srcId="{A2458981-F8E2-4DC3-A88D-28C6B8BAE44F}" destId="{39453581-8AD6-4915-92AD-CEDA3572AF3D}" srcOrd="0" destOrd="0" presId="urn:microsoft.com/office/officeart/2008/layout/NameandTitleOrganizationalChart"/>
    <dgm:cxn modelId="{099CA231-EF33-4570-B137-C0A717907F96}" type="presOf" srcId="{AFC5D4DF-3A32-4002-85EA-F5F1BF334455}" destId="{33283026-5984-4102-9990-3C3274E6EB41}" srcOrd="0" destOrd="0" presId="urn:microsoft.com/office/officeart/2008/layout/NameandTitleOrganizationalChart"/>
    <dgm:cxn modelId="{B55AAA31-CB4D-45F6-9440-949C08CECD39}" srcId="{6C0AD9B3-6BAF-4C66-9451-A8E43522EEF4}" destId="{BB8E5B39-8E99-47AE-8634-BC80B08D1BC6}" srcOrd="2" destOrd="0" parTransId="{8BA526CA-949F-4AA3-AE2B-06200A2CEE93}" sibTransId="{FC42BFA9-6678-49DB-BA9B-10E1790934B0}"/>
    <dgm:cxn modelId="{45FC8536-9675-4B54-A56F-FA5707E13EBA}" type="presOf" srcId="{A7CC0112-0435-4A59-A551-CA102B98EF36}" destId="{E854168F-F3FB-42ED-B860-2F742A38F862}" srcOrd="0" destOrd="0" presId="urn:microsoft.com/office/officeart/2008/layout/NameandTitleOrganizationalChart"/>
    <dgm:cxn modelId="{F4244938-820A-47D2-897E-CCC81850E3E0}" type="presOf" srcId="{29BF3B34-432D-4CA7-B123-F32BCAA24951}" destId="{05EE8C76-C578-40B3-A207-01E9755D13ED}" srcOrd="0" destOrd="0" presId="urn:microsoft.com/office/officeart/2008/layout/NameandTitleOrganizationalChart"/>
    <dgm:cxn modelId="{C04C9D38-6C6B-4013-9855-4AA76D943E31}" srcId="{C88084B8-0981-4665-8733-E3A43E960EB1}" destId="{6848651D-C84B-4048-BF8D-2582603C0147}" srcOrd="2" destOrd="0" parTransId="{F73A4A2E-A09E-4682-B097-0064319E10F0}" sibTransId="{21088774-4A6B-4BA5-AE32-4A36F691D903}"/>
    <dgm:cxn modelId="{C4192F3C-09B4-4A30-9B12-7B56CE8E8621}" type="presOf" srcId="{248F802A-7202-4A17-8C02-FC3A5456F3B4}" destId="{77C7557A-8A83-42F7-8B81-881AA51767A3}" srcOrd="0" destOrd="0" presId="urn:microsoft.com/office/officeart/2008/layout/NameandTitleOrganizationalChart"/>
    <dgm:cxn modelId="{11EE973C-16F8-41B8-A443-36061BA244B5}" srcId="{95B8ECCF-6ABF-412D-9776-825FD2140784}" destId="{72C4DE93-DC6B-4A4D-8AA7-DAE0CC95B382}" srcOrd="2" destOrd="0" parTransId="{54F38E67-B481-4F59-9550-459CDA8EE395}" sibTransId="{847D2629-44F0-48BC-908E-AB90893EFA1C}"/>
    <dgm:cxn modelId="{6DB4393D-F362-4E7D-B4E0-833B7FFCAB80}" type="presOf" srcId="{78723D10-E904-479A-A03A-90446E8C9CA0}" destId="{7F46B634-2B35-4BD3-A943-816CF4D460C2}" srcOrd="0" destOrd="0" presId="urn:microsoft.com/office/officeart/2008/layout/NameandTitleOrganizationalChart"/>
    <dgm:cxn modelId="{9004E73D-69F7-4BCE-A67B-44A1D58DB990}" type="presOf" srcId="{77F7A418-4166-449A-B6A7-17AE81AA2425}" destId="{710EE074-13FA-4FBE-9A24-88B8B24876F7}" srcOrd="0" destOrd="0" presId="urn:microsoft.com/office/officeart/2008/layout/NameandTitleOrganizationalChart"/>
    <dgm:cxn modelId="{53E1513E-CF84-44CB-9776-13AB2CEBF301}" type="presOf" srcId="{6848651D-C84B-4048-BF8D-2582603C0147}" destId="{5C3ADB34-A0C6-4110-862D-BFA836F2A275}" srcOrd="1" destOrd="0" presId="urn:microsoft.com/office/officeart/2008/layout/NameandTitleOrganizationalChart"/>
    <dgm:cxn modelId="{6E976040-2047-42FE-80E6-B02112EEEE4A}" type="presOf" srcId="{0D71C6E0-ED96-46C9-83ED-419CEA8FF443}" destId="{28D2A4FD-F0F0-4677-A3E2-E1A279BA91DC}" srcOrd="0" destOrd="0" presId="urn:microsoft.com/office/officeart/2008/layout/NameandTitleOrganizationalChart"/>
    <dgm:cxn modelId="{E7238240-44F9-4F2A-A4BE-885E7357B784}" type="presOf" srcId="{0961DDF6-9F53-4746-853A-B39D472FB66C}" destId="{6E8E5EFE-075D-464F-9FC6-44064803B8AC}" srcOrd="0" destOrd="0" presId="urn:microsoft.com/office/officeart/2008/layout/NameandTitleOrganizationalChart"/>
    <dgm:cxn modelId="{7981A040-0E42-47E1-BC31-459058843442}" type="presOf" srcId="{77F7A418-4166-449A-B6A7-17AE81AA2425}" destId="{EE457C1B-4D5F-4949-9799-72B5AB866AA3}" srcOrd="1" destOrd="0" presId="urn:microsoft.com/office/officeart/2008/layout/NameandTitleOrganizationalChart"/>
    <dgm:cxn modelId="{CA55685C-A31D-430B-B654-F66CD0A8481C}" type="presOf" srcId="{CA94212E-87AB-4083-99FA-8B158097C61E}" destId="{2A5EA241-785F-4152-B1D2-7F454DC472DA}" srcOrd="0" destOrd="0" presId="urn:microsoft.com/office/officeart/2008/layout/NameandTitleOrganizationalChart"/>
    <dgm:cxn modelId="{7EAB2563-8AD6-4D52-9C16-A7243F2F0CC7}" type="presOf" srcId="{A2458981-F8E2-4DC3-A88D-28C6B8BAE44F}" destId="{2821FD0C-77E4-4B9C-8E26-CCA23B61CE4D}" srcOrd="1" destOrd="0" presId="urn:microsoft.com/office/officeart/2008/layout/NameandTitleOrganizationalChart"/>
    <dgm:cxn modelId="{E9216363-2BAA-4D73-A119-6DD5CA2E7929}" type="presOf" srcId="{EE73E691-4D9B-4366-840A-CBFACD1070DE}" destId="{866FA25B-24F7-423B-988C-3FE6B5177E00}" srcOrd="0" destOrd="0" presId="urn:microsoft.com/office/officeart/2008/layout/NameandTitleOrganizationalChart"/>
    <dgm:cxn modelId="{65EF6345-F77C-4ABA-8078-8D5488C33790}" type="presOf" srcId="{BBCFE17B-EC71-4052-BBD2-9C7A4BED1CF9}" destId="{151C4C0C-89F8-4CC6-8462-CA10F37390B8}" srcOrd="0" destOrd="0" presId="urn:microsoft.com/office/officeart/2008/layout/NameandTitleOrganizationalChart"/>
    <dgm:cxn modelId="{8FC27566-820A-4FAB-8D29-2E12247A000C}" type="presOf" srcId="{71CDC118-C4D9-42E4-9664-A407B83AC1EE}" destId="{85B24866-49F1-449E-B37D-1F2F74D1AC7E}" srcOrd="0" destOrd="0" presId="urn:microsoft.com/office/officeart/2008/layout/NameandTitleOrganizationalChart"/>
    <dgm:cxn modelId="{407F0647-0D1E-420C-AE9D-E493D47EB5C3}" type="presOf" srcId="{F4050EE6-E1FA-4721-B9F1-0AEF6768BA9C}" destId="{36550C31-68A5-4CF6-AE1D-D66E3F3799EA}" srcOrd="0" destOrd="0" presId="urn:microsoft.com/office/officeart/2008/layout/NameandTitleOrganizationalChart"/>
    <dgm:cxn modelId="{75D2F847-5713-4E4B-97CE-98A6831BA7EE}" type="presOf" srcId="{2BB24919-C9E8-4047-8748-4D33CDF13F84}" destId="{577F6757-7BE1-47CF-B91E-BD4AFD3421EB}" srcOrd="0" destOrd="0" presId="urn:microsoft.com/office/officeart/2008/layout/NameandTitleOrganizationalChart"/>
    <dgm:cxn modelId="{20FE1248-4612-4634-A8FA-3C25C59C7A92}" type="presOf" srcId="{E4A4014B-B31E-4DA8-90A3-BA05BBFAF2D0}" destId="{81AAB199-614D-4B7A-BA87-FB8C4A4C0BF4}" srcOrd="0" destOrd="0" presId="urn:microsoft.com/office/officeart/2008/layout/NameandTitleOrganizationalChart"/>
    <dgm:cxn modelId="{195F1469-FFC4-4EAD-B8EB-ABE2C169CD46}" type="presOf" srcId="{35053D74-BF7B-4AA4-83D1-66FA670B3C87}" destId="{47FD2AEB-C09A-4C36-996E-42406B1349F5}" srcOrd="0" destOrd="0" presId="urn:microsoft.com/office/officeart/2008/layout/NameandTitleOrganizationalChart"/>
    <dgm:cxn modelId="{CA8B7B69-4524-4253-853D-0449D679535F}" srcId="{6C0AD9B3-6BAF-4C66-9451-A8E43522EEF4}" destId="{C88084B8-0981-4665-8733-E3A43E960EB1}" srcOrd="6" destOrd="0" parTransId="{29BF3B34-432D-4CA7-B123-F32BCAA24951}" sibTransId="{35053D74-BF7B-4AA4-83D1-66FA670B3C87}"/>
    <dgm:cxn modelId="{C3029A6A-0EFF-4AA2-96EE-FA2D91E2E503}" type="presOf" srcId="{D3AE205A-5065-4228-A60D-6B0EA8326EA6}" destId="{B3E30D30-E784-4C89-B207-08FE64649A52}" srcOrd="0" destOrd="0" presId="urn:microsoft.com/office/officeart/2008/layout/NameandTitleOrganizationalChart"/>
    <dgm:cxn modelId="{F81F246C-5292-45F6-B2EA-5DD14737244E}" type="presOf" srcId="{72C4DE93-DC6B-4A4D-8AA7-DAE0CC95B382}" destId="{A0035553-09F7-47F2-9A78-5F3E70DB2C8E}" srcOrd="0" destOrd="0" presId="urn:microsoft.com/office/officeart/2008/layout/NameandTitleOrganizationalChart"/>
    <dgm:cxn modelId="{28B8E14C-5C64-41E5-AC72-0FA03C114D1C}" type="presOf" srcId="{ADF7DC30-FB9F-4B62-84EF-47CCED679291}" destId="{BC386387-3DBD-4B42-BEAB-E0E486F28199}" srcOrd="0" destOrd="0" presId="urn:microsoft.com/office/officeart/2008/layout/NameandTitleOrganizationalChart"/>
    <dgm:cxn modelId="{1EB5704D-7B3D-4C16-9BE4-B8091538F17C}" type="presOf" srcId="{6C0AD9B3-6BAF-4C66-9451-A8E43522EEF4}" destId="{6AFED1E3-D63E-4F49-869E-FAF46C6BD1C7}" srcOrd="0" destOrd="0" presId="urn:microsoft.com/office/officeart/2008/layout/NameandTitleOrganizationalChart"/>
    <dgm:cxn modelId="{FD738B4D-C7BE-4CD4-9C2F-C7DF34559A42}" type="presOf" srcId="{E4A4014B-B31E-4DA8-90A3-BA05BBFAF2D0}" destId="{44AC2011-7416-4DAA-9699-FE0B5D51CD7D}" srcOrd="1" destOrd="0" presId="urn:microsoft.com/office/officeart/2008/layout/NameandTitleOrganizationalChart"/>
    <dgm:cxn modelId="{071F9D6D-4675-4511-A5FF-61E097426C2A}" type="presOf" srcId="{4F97AD90-DD92-4213-AD5C-55377AF80BF0}" destId="{5B8CD0C1-FB3A-486A-B0D9-1BD950D485D9}" srcOrd="0" destOrd="0" presId="urn:microsoft.com/office/officeart/2008/layout/NameandTitleOrganizationalChart"/>
    <dgm:cxn modelId="{EEA3D84D-D1F1-4571-AA87-A0DDC2CB31E2}" type="presOf" srcId="{012D8A38-B383-4297-B566-5D984FDDB2B8}" destId="{401D212D-E99C-4E34-AB30-4FB04AB00AE5}" srcOrd="1" destOrd="0" presId="urn:microsoft.com/office/officeart/2008/layout/NameandTitleOrganizationalChart"/>
    <dgm:cxn modelId="{C01B684E-FC2D-4442-A448-FC15C5CC4B39}" srcId="{6C0AD9B3-6BAF-4C66-9451-A8E43522EEF4}" destId="{C96166BC-EBD6-45D5-9EE0-7CF0E3FAEAC6}" srcOrd="3" destOrd="0" parTransId="{F3129CFF-5CBB-4C7E-BCB9-AEC2AA89A31F}" sibTransId="{533A0C8A-9C63-4EFB-93C2-4B5E10B1F741}"/>
    <dgm:cxn modelId="{69C91570-74CB-4DC2-9A4A-C1F91B1A04DE}" type="presOf" srcId="{6A0930F8-08CD-4961-B7B1-F14445145DAF}" destId="{CA1EBD85-6605-43F7-9612-BE6F9315AE05}" srcOrd="0" destOrd="0" presId="urn:microsoft.com/office/officeart/2008/layout/NameandTitleOrganizationalChart"/>
    <dgm:cxn modelId="{46027752-A837-4684-AADB-9C6655A1DCF3}" type="presOf" srcId="{0CF2A8A6-8599-4D5D-B4AB-F76C4840D74C}" destId="{3EDABEFC-A687-4DF2-8886-7B27A25D43F2}" srcOrd="0" destOrd="0" presId="urn:microsoft.com/office/officeart/2008/layout/NameandTitleOrganizationalChart"/>
    <dgm:cxn modelId="{10DE9C52-AB20-4B2A-B45B-F89EFC010D69}" type="presOf" srcId="{AA1218FD-974B-43F2-9017-062FF0B40D4E}" destId="{81E6F72D-3125-4E2E-B583-23BE9878DC76}" srcOrd="0" destOrd="0" presId="urn:microsoft.com/office/officeart/2008/layout/NameandTitleOrganizationalChart"/>
    <dgm:cxn modelId="{C0C8B774-5E0E-4CF6-BAE7-9E660A33FE68}" srcId="{6C0AD9B3-6BAF-4C66-9451-A8E43522EEF4}" destId="{A7CC0112-0435-4A59-A551-CA102B98EF36}" srcOrd="4" destOrd="0" parTransId="{ACFD2074-3941-4E58-BA8E-5578D2CA53F0}" sibTransId="{0961DDF6-9F53-4746-853A-B39D472FB66C}"/>
    <dgm:cxn modelId="{B171E456-29C7-49C8-BCBA-308F4C6262C8}" srcId="{6C0AD9B3-6BAF-4C66-9451-A8E43522EEF4}" destId="{27C597A5-3CD9-47A6-8610-071270601606}" srcOrd="1" destOrd="0" parTransId="{CD5363AA-8D0E-447D-867E-D564A77D886E}" sibTransId="{13E9D40D-8D55-4AAF-93EE-836F635D412A}"/>
    <dgm:cxn modelId="{6DE15879-0ED8-4E5F-AB72-1E2A2049F809}" type="presOf" srcId="{EE73E691-4D9B-4366-840A-CBFACD1070DE}" destId="{342E6534-8EA1-4C8A-A56F-9ACAF07FCF22}" srcOrd="1" destOrd="0" presId="urn:microsoft.com/office/officeart/2008/layout/NameandTitleOrganizationalChart"/>
    <dgm:cxn modelId="{86C3ED5A-CE00-4D0D-A9B5-F19CEADD50D8}" srcId="{38B4D463-56CD-4258-B5F9-C87B9F597789}" destId="{95B8ECCF-6ABF-412D-9776-825FD2140784}" srcOrd="1" destOrd="0" parTransId="{464088A4-9A2C-46F4-912C-5567A2F533C2}" sibTransId="{6A0930F8-08CD-4961-B7B1-F14445145DAF}"/>
    <dgm:cxn modelId="{A9224E7C-F971-4A95-A8CC-3AEE9DAB86AC}" type="presOf" srcId="{CD5363AA-8D0E-447D-867E-D564A77D886E}" destId="{C379FB2B-B7CB-45FE-B002-627311510EF3}" srcOrd="0" destOrd="0" presId="urn:microsoft.com/office/officeart/2008/layout/NameandTitleOrganizationalChart"/>
    <dgm:cxn modelId="{5481D683-3944-433B-95E6-DF136752359A}" srcId="{95B8ECCF-6ABF-412D-9776-825FD2140784}" destId="{EE845171-4586-4470-9F4C-501FCA34F89E}" srcOrd="1" destOrd="0" parTransId="{AA1218FD-974B-43F2-9017-062FF0B40D4E}" sibTransId="{D3AE205A-5065-4228-A60D-6B0EA8326EA6}"/>
    <dgm:cxn modelId="{29869F84-E5AD-45D2-839F-3C89FBC45807}" type="presOf" srcId="{ACFD2074-3941-4E58-BA8E-5578D2CA53F0}" destId="{7EEB7EDA-88C1-43F8-8E4E-1A131AE26671}" srcOrd="0" destOrd="0" presId="urn:microsoft.com/office/officeart/2008/layout/NameandTitleOrganizationalChart"/>
    <dgm:cxn modelId="{D9029A86-859D-4FAE-BC5A-44C66742D972}" type="presOf" srcId="{21A1A52A-785A-4181-8896-CF07663A8415}" destId="{8A46195D-D1B0-4415-ACAB-929C0729E366}" srcOrd="1" destOrd="0" presId="urn:microsoft.com/office/officeart/2008/layout/NameandTitleOrganizationalChart"/>
    <dgm:cxn modelId="{43753D87-AE15-4611-A69E-D8C130428EBF}" srcId="{E4A4014B-B31E-4DA8-90A3-BA05BBFAF2D0}" destId="{48B74C5A-E16F-43E4-8325-8ED280DA9B0C}" srcOrd="0" destOrd="0" parTransId="{CCDD325E-914C-417E-B5BB-ECDCB62AF223}" sibTransId="{B25F7FFC-B0AB-4D7C-8301-77507C5A2FEF}"/>
    <dgm:cxn modelId="{A1873A91-270C-44D1-88FC-0AD181748856}" type="presOf" srcId="{AFC5D4DF-3A32-4002-85EA-F5F1BF334455}" destId="{A9552015-1F9A-4708-80FD-7C0220534AC7}" srcOrd="1" destOrd="0" presId="urn:microsoft.com/office/officeart/2008/layout/NameandTitleOrganizationalChart"/>
    <dgm:cxn modelId="{A1EFDC93-A16A-4550-9265-769E9E095B69}" type="presOf" srcId="{51B0CD40-E00D-4CE6-9A12-71CECCE84568}" destId="{D0EBBAA3-842E-48C2-90DD-C6171C5C9F30}" srcOrd="1" destOrd="0" presId="urn:microsoft.com/office/officeart/2008/layout/NameandTitleOrganizationalChart"/>
    <dgm:cxn modelId="{C4431494-C165-4A50-96A9-461CEEBC3D73}" type="presOf" srcId="{074CC9B9-7B5E-4DCA-BA3B-22EB0B573782}" destId="{A29B9613-5A1D-4A66-8BEC-D97B07F1D5D7}" srcOrd="1" destOrd="0" presId="urn:microsoft.com/office/officeart/2008/layout/NameandTitleOrganizationalChart"/>
    <dgm:cxn modelId="{DEB29497-88BD-490E-81AD-B53153509FAA}" type="presOf" srcId="{1561AC2C-B982-45CE-8FB7-971349CB5EF8}" destId="{1C058DC1-2C1D-441C-9DE6-1D983111DBEC}" srcOrd="0" destOrd="0" presId="urn:microsoft.com/office/officeart/2008/layout/NameandTitleOrganizationalChart"/>
    <dgm:cxn modelId="{AD457F99-7CF0-4051-8245-90EA84B22796}" type="presOf" srcId="{424C96A3-0D0F-4C82-A736-ABECE116D9C6}" destId="{34EF0953-2183-434F-AB13-586CE4CC7B1A}" srcOrd="1" destOrd="0" presId="urn:microsoft.com/office/officeart/2008/layout/NameandTitleOrganizationalChart"/>
    <dgm:cxn modelId="{7B4FFE99-2C61-44A8-892F-C31A37432808}" srcId="{38B4D463-56CD-4258-B5F9-C87B9F597789}" destId="{8BA71412-084E-4F7C-90DE-F1868DC75C82}" srcOrd="0" destOrd="0" parTransId="{51086C33-21C6-4CB7-8340-8874AFA8ADC2}" sibTransId="{0CF2A8A6-8599-4D5D-B4AB-F76C4840D74C}"/>
    <dgm:cxn modelId="{9CEC559A-C40B-4ACE-9851-11E4314F4A12}" type="presOf" srcId="{2023DAEE-227F-4603-8F38-DC6FFA0FABDA}" destId="{E9AFEE8D-0402-4C93-8459-0A8843BAAF21}" srcOrd="0" destOrd="0" presId="urn:microsoft.com/office/officeart/2008/layout/NameandTitleOrganizationalChart"/>
    <dgm:cxn modelId="{5809219B-A2DF-48BA-A8C6-6972D06A5C4B}" type="presOf" srcId="{8BA71412-084E-4F7C-90DE-F1868DC75C82}" destId="{24F5002C-1E58-4051-9E4D-651BD5BAD024}" srcOrd="1" destOrd="0" presId="urn:microsoft.com/office/officeart/2008/layout/NameandTitleOrganizationalChart"/>
    <dgm:cxn modelId="{9925009E-DC0F-408B-91EB-7B7B9B807A8C}" srcId="{4F97AD90-DD92-4213-AD5C-55377AF80BF0}" destId="{6C0AD9B3-6BAF-4C66-9451-A8E43522EEF4}" srcOrd="1" destOrd="0" parTransId="{C9DBB289-3E63-4EDA-A6F1-7ADC2AEDA2B0}" sibTransId="{0D71C6E0-ED96-46C9-83ED-419CEA8FF443}"/>
    <dgm:cxn modelId="{B919099E-4123-4EB3-8741-5857346E6ABB}" type="presOf" srcId="{012D8A38-B383-4297-B566-5D984FDDB2B8}" destId="{BB37E27D-DEF1-4ABF-888D-E13772177C1B}" srcOrd="0" destOrd="0" presId="urn:microsoft.com/office/officeart/2008/layout/NameandTitleOrganizationalChart"/>
    <dgm:cxn modelId="{0701B59E-78E1-4788-93DB-3BCA1520017A}" type="presOf" srcId="{847D2629-44F0-48BC-908E-AB90893EFA1C}" destId="{EBDB2F02-3083-4B13-BE4A-01FEECCBD9AA}" srcOrd="0" destOrd="0" presId="urn:microsoft.com/office/officeart/2008/layout/NameandTitleOrganizationalChart"/>
    <dgm:cxn modelId="{5C16129F-9828-4E03-AC6C-99F5E87AEFB9}" type="presOf" srcId="{65B9ACF6-12DB-4AB5-A3BC-12E7311D2009}" destId="{E135F52E-D365-4720-9547-B8AC9052A72B}" srcOrd="0" destOrd="0" presId="urn:microsoft.com/office/officeart/2008/layout/NameandTitleOrganizationalChart"/>
    <dgm:cxn modelId="{DC2D759F-EE89-40DB-A058-F70B988C5286}" type="presOf" srcId="{F3129CFF-5CBB-4C7E-BCB9-AEC2AA89A31F}" destId="{3AE98860-FCB9-451B-840F-DCE7443CEAAD}" srcOrd="0" destOrd="0" presId="urn:microsoft.com/office/officeart/2008/layout/NameandTitleOrganizationalChart"/>
    <dgm:cxn modelId="{EE18F69F-1EBA-4F18-AB5D-F7691CD8E831}" type="presOf" srcId="{70CF56DD-0129-449F-A9C4-A4C2A135A3A6}" destId="{DC88F988-108E-419F-8E22-1AD40371D40D}" srcOrd="0" destOrd="0" presId="urn:microsoft.com/office/officeart/2008/layout/NameandTitleOrganizationalChart"/>
    <dgm:cxn modelId="{16A4DDA0-9E59-49CE-BA7D-BB602A671E48}" type="presOf" srcId="{C96166BC-EBD6-45D5-9EE0-7CF0E3FAEAC6}" destId="{123219FC-2285-4822-9024-53B28EF4A21D}" srcOrd="1" destOrd="0" presId="urn:microsoft.com/office/officeart/2008/layout/NameandTitleOrganizationalChart"/>
    <dgm:cxn modelId="{265A4CA1-B634-4F56-B6CA-1FCEC91DDE42}" type="presOf" srcId="{C88084B8-0981-4665-8733-E3A43E960EB1}" destId="{3D76D9FC-E642-4C59-A789-84353E1448BD}" srcOrd="0" destOrd="0" presId="urn:microsoft.com/office/officeart/2008/layout/NameandTitleOrganizationalChart"/>
    <dgm:cxn modelId="{3663F2A5-3909-4A95-95E4-18A3ABB695C3}" type="presOf" srcId="{BB8E5B39-8E99-47AE-8634-BC80B08D1BC6}" destId="{E466EE48-EB09-4B9F-89FE-73404773F898}" srcOrd="1" destOrd="0" presId="urn:microsoft.com/office/officeart/2008/layout/NameandTitleOrganizationalChart"/>
    <dgm:cxn modelId="{3906C6A6-4D61-43D1-B0F4-5E70E2205A24}" type="presOf" srcId="{38B4D463-56CD-4258-B5F9-C87B9F597789}" destId="{81C9B20D-D11E-453F-B780-271F6EA81CE5}" srcOrd="1" destOrd="0" presId="urn:microsoft.com/office/officeart/2008/layout/NameandTitleOrganizationalChart"/>
    <dgm:cxn modelId="{7477A6B0-A545-4213-81AE-0933407C33E8}" type="presOf" srcId="{F94D040D-EF2B-4C93-AD21-688A95EE3F08}" destId="{FC3A50F6-90E6-40DF-B6F3-7C10D4232344}" srcOrd="0" destOrd="0" presId="urn:microsoft.com/office/officeart/2008/layout/NameandTitleOrganizationalChart"/>
    <dgm:cxn modelId="{69ECE6B1-1DCB-4920-95F6-3BD93CAFAED8}" type="presOf" srcId="{6EA32C60-66E7-4DFF-A7CA-CBCACF61766B}" destId="{155DCFA3-9037-4B11-A1B3-C8AD5DCD635C}" srcOrd="0" destOrd="0" presId="urn:microsoft.com/office/officeart/2008/layout/NameandTitleOrganizationalChart"/>
    <dgm:cxn modelId="{48B634B2-6ABB-4344-95BC-BD88DE642457}" type="presOf" srcId="{6AF27501-0FC6-473D-93FC-460575B71D31}" destId="{CCBD68FE-F8D3-45DB-9175-2D27C70547E1}" srcOrd="0" destOrd="0" presId="urn:microsoft.com/office/officeart/2008/layout/NameandTitleOrganizationalChart"/>
    <dgm:cxn modelId="{C88FB6B9-BB67-4493-A5A6-454A7CCD406B}" type="presOf" srcId="{533A0C8A-9C63-4EFB-93C2-4B5E10B1F741}" destId="{B9EC2151-CBB5-446B-80BD-1D2DDC162B42}" srcOrd="0" destOrd="0" presId="urn:microsoft.com/office/officeart/2008/layout/NameandTitleOrganizationalChart"/>
    <dgm:cxn modelId="{A37CD4B9-6BF7-4BA0-8615-D5975EA08214}" srcId="{4F97AD90-DD92-4213-AD5C-55377AF80BF0}" destId="{AFC5D4DF-3A32-4002-85EA-F5F1BF334455}" srcOrd="0" destOrd="0" parTransId="{332B6CDD-75CF-4703-89BE-2AE67BF2318C}" sibTransId="{5173CC85-D837-442D-AACF-90483559AB64}"/>
    <dgm:cxn modelId="{20E1EDBA-D126-4C78-A374-79C16629C03F}" type="presOf" srcId="{EC457E5A-7DD0-47AE-90CC-E2ECF29C78C5}" destId="{5712A1AE-88A5-47F9-9F97-0F10C3ED4B8B}" srcOrd="0" destOrd="0" presId="urn:microsoft.com/office/officeart/2008/layout/NameandTitleOrganizationalChart"/>
    <dgm:cxn modelId="{E05B16BE-030E-4B01-9D81-E7F3008B4E8B}" type="presOf" srcId="{21088774-4A6B-4BA5-AE32-4A36F691D903}" destId="{9A498297-B99B-4BC8-AB3A-6FC319DE0FC7}" srcOrd="0" destOrd="0" presId="urn:microsoft.com/office/officeart/2008/layout/NameandTitleOrganizationalChart"/>
    <dgm:cxn modelId="{214F54BE-C4E9-422A-9127-CF1169862320}" type="presOf" srcId="{EE845171-4586-4470-9F4C-501FCA34F89E}" destId="{43697115-F7F6-4293-A10B-352A25F938CF}" srcOrd="0" destOrd="0" presId="urn:microsoft.com/office/officeart/2008/layout/NameandTitleOrganizationalChart"/>
    <dgm:cxn modelId="{D12E3ABF-BC90-499F-89A4-8BC38198AD84}" type="presOf" srcId="{8BA71412-084E-4F7C-90DE-F1868DC75C82}" destId="{C682083B-D969-4EC6-9E43-B409B78671C3}" srcOrd="0" destOrd="0" presId="urn:microsoft.com/office/officeart/2008/layout/NameandTitleOrganizationalChart"/>
    <dgm:cxn modelId="{FE2922C8-D24C-4C5C-A50C-9267507CF547}" type="presOf" srcId="{54F38E67-B481-4F59-9550-459CDA8EE395}" destId="{C62EA083-382B-4A71-8658-9E1A6B982B1E}" srcOrd="0" destOrd="0" presId="urn:microsoft.com/office/officeart/2008/layout/NameandTitleOrganizationalChart"/>
    <dgm:cxn modelId="{38BB52C9-9BE2-48D6-B705-424FE92BD070}" srcId="{A7CC0112-0435-4A59-A551-CA102B98EF36}" destId="{51B0CD40-E00D-4CE6-9A12-71CECCE84568}" srcOrd="1" destOrd="0" parTransId="{1561AC2C-B982-45CE-8FB7-971349CB5EF8}" sibTransId="{EC457E5A-7DD0-47AE-90CC-E2ECF29C78C5}"/>
    <dgm:cxn modelId="{7AFC16CB-2C2E-4D53-90CE-71D1B44CFA34}" type="presOf" srcId="{CC59B09C-A03F-4D43-9D51-589548CBFBBC}" destId="{8FBF4620-3E4E-41F5-85CF-704A87DC485C}" srcOrd="0" destOrd="0" presId="urn:microsoft.com/office/officeart/2008/layout/NameandTitleOrganizationalChart"/>
    <dgm:cxn modelId="{CFCBCFD1-52A7-4AAD-AAD8-378E47080BA8}" type="presOf" srcId="{F73A4A2E-A09E-4682-B097-0064319E10F0}" destId="{48E10709-7801-4317-A5ED-1C3861B6BD2B}" srcOrd="0" destOrd="0" presId="urn:microsoft.com/office/officeart/2008/layout/NameandTitleOrganizationalChart"/>
    <dgm:cxn modelId="{8380FDD1-CAA2-4D0F-B45E-317B02ADE8A9}" type="presOf" srcId="{43E46AF0-1B0C-4244-BD16-2386BEC4D98F}" destId="{88BC186F-0A75-434A-A2E5-81019FDEC682}" srcOrd="0" destOrd="0" presId="urn:microsoft.com/office/officeart/2008/layout/NameandTitleOrganizationalChart"/>
    <dgm:cxn modelId="{8A04EAD3-9E9A-4858-AD93-87B2E443DF70}" type="presOf" srcId="{51086C33-21C6-4CB7-8340-8874AFA8ADC2}" destId="{601B74BE-E3D5-4D13-A00B-148E8EC6BBB0}" srcOrd="0" destOrd="0" presId="urn:microsoft.com/office/officeart/2008/layout/NameandTitleOrganizationalChart"/>
    <dgm:cxn modelId="{F97A75D4-9B61-4A19-B62C-C7F21F040A05}" type="presOf" srcId="{EE845171-4586-4470-9F4C-501FCA34F89E}" destId="{15D17273-A247-4585-A3DD-E06EE676E60A}" srcOrd="1" destOrd="0" presId="urn:microsoft.com/office/officeart/2008/layout/NameandTitleOrganizationalChart"/>
    <dgm:cxn modelId="{AD600FD5-5FF7-4E73-BD08-FB40E812AE33}" type="presOf" srcId="{27C597A5-3CD9-47A6-8610-071270601606}" destId="{DAC93127-3F29-4085-9C03-B294C30F5677}" srcOrd="0" destOrd="0" presId="urn:microsoft.com/office/officeart/2008/layout/NameandTitleOrganizationalChart"/>
    <dgm:cxn modelId="{5FFB67DB-4944-489E-8948-8961C429B074}" srcId="{C88084B8-0981-4665-8733-E3A43E960EB1}" destId="{21A1A52A-785A-4181-8896-CF07663A8415}" srcOrd="0" destOrd="0" parTransId="{F94D040D-EF2B-4C93-AD21-688A95EE3F08}" sibTransId="{3EF2BBB0-7B28-4EFF-BCF4-393BF33A296B}"/>
    <dgm:cxn modelId="{74C5C7DD-3596-4BCB-8C49-A8BDCEF76A8E}" type="presOf" srcId="{6C0AD9B3-6BAF-4C66-9451-A8E43522EEF4}" destId="{D5D30EED-60C3-49E9-B20D-352365A9E6B0}" srcOrd="1" destOrd="0" presId="urn:microsoft.com/office/officeart/2008/layout/NameandTitleOrganizationalChart"/>
    <dgm:cxn modelId="{4CC5CEDE-3D14-40F4-BC12-F0C9E50049D8}" type="presOf" srcId="{95B8ECCF-6ABF-412D-9776-825FD2140784}" destId="{93BE34C8-E99A-44CB-8E72-088BE645E641}" srcOrd="1" destOrd="0" presId="urn:microsoft.com/office/officeart/2008/layout/NameandTitleOrganizationalChart"/>
    <dgm:cxn modelId="{5BDCDCDE-FBE6-40E6-BE9B-EAABFBBC722B}" type="presOf" srcId="{72C4DE93-DC6B-4A4D-8AA7-DAE0CC95B382}" destId="{CDB6D602-63C1-42F7-B80E-C76FAE32C2C3}" srcOrd="1" destOrd="0" presId="urn:microsoft.com/office/officeart/2008/layout/NameandTitleOrganizationalChart"/>
    <dgm:cxn modelId="{BED5E8E2-0C49-46AE-A985-25211776FC38}" srcId="{C96166BC-EBD6-45D5-9EE0-7CF0E3FAEAC6}" destId="{77F7A418-4166-449A-B6A7-17AE81AA2425}" srcOrd="0" destOrd="0" parTransId="{71CDC118-C4D9-42E4-9664-A407B83AC1EE}" sibTransId="{6AF27501-0FC6-473D-93FC-460575B71D31}"/>
    <dgm:cxn modelId="{7016F2E5-E7A5-4321-A823-FB8EA9FF0BC3}" srcId="{C88084B8-0981-4665-8733-E3A43E960EB1}" destId="{074CC9B9-7B5E-4DCA-BA3B-22EB0B573782}" srcOrd="1" destOrd="0" parTransId="{ADF7DC30-FB9F-4B62-84EF-47CCED679291}" sibTransId="{F783782A-D121-40A3-ACBF-F0B6DD3B4BE2}"/>
    <dgm:cxn modelId="{8DD05AE6-1F58-468A-8ADE-6AC5A9EB8298}" type="presOf" srcId="{FC42BFA9-6678-49DB-BA9B-10E1790934B0}" destId="{D863E4C0-0F46-4B75-8145-83CFEBEA843B}" srcOrd="0" destOrd="0" presId="urn:microsoft.com/office/officeart/2008/layout/NameandTitleOrganizationalChart"/>
    <dgm:cxn modelId="{D874C6E6-0B80-4D26-9A7B-4D1C2CD63DFB}" type="presOf" srcId="{C88084B8-0981-4665-8733-E3A43E960EB1}" destId="{A9E6D5DB-E1CD-43A3-860F-B0A82B9C81A8}" srcOrd="1" destOrd="0" presId="urn:microsoft.com/office/officeart/2008/layout/NameandTitleOrganizationalChart"/>
    <dgm:cxn modelId="{C366BEE7-0812-41EF-A9B8-F241CBADA60A}" type="presOf" srcId="{38B4D463-56CD-4258-B5F9-C87B9F597789}" destId="{990D7F3F-BC92-4A24-B72B-52973298A8BC}" srcOrd="0" destOrd="0" presId="urn:microsoft.com/office/officeart/2008/layout/NameandTitleOrganizationalChart"/>
    <dgm:cxn modelId="{7C68CAEA-7DC3-4D85-9D63-62B929B21DD7}" type="presOf" srcId="{FE4D5CEA-EE53-468A-9440-39A35C03077B}" destId="{614A2D69-9431-499E-9F0D-6320EBAB8CE0}" srcOrd="0" destOrd="0" presId="urn:microsoft.com/office/officeart/2008/layout/NameandTitleOrganizationalChart"/>
    <dgm:cxn modelId="{53E51BED-A7A2-4D5E-A015-8D6671D9BFFA}" srcId="{6C0AD9B3-6BAF-4C66-9451-A8E43522EEF4}" destId="{38B4D463-56CD-4258-B5F9-C87B9F597789}" srcOrd="5" destOrd="0" parTransId="{43E46AF0-1B0C-4244-BD16-2386BEC4D98F}" sibTransId="{CA94212E-87AB-4083-99FA-8B158097C61E}"/>
    <dgm:cxn modelId="{3B8C8DEE-45C8-4C20-953E-C4E71F0B0624}" type="presOf" srcId="{B25F7FFC-B0AB-4D7C-8301-77507C5A2FEF}" destId="{DE790887-B9BB-4C7F-A991-7481F605478E}" srcOrd="0" destOrd="0" presId="urn:microsoft.com/office/officeart/2008/layout/NameandTitleOrganizationalChart"/>
    <dgm:cxn modelId="{96A1BAF3-D9D9-4133-AAF5-BA1455F4A042}" type="presOf" srcId="{C96166BC-EBD6-45D5-9EE0-7CF0E3FAEAC6}" destId="{FD0C93F6-9222-444A-9AC7-3B418961FFC3}" srcOrd="0" destOrd="0" presId="urn:microsoft.com/office/officeart/2008/layout/NameandTitleOrganizationalChart"/>
    <dgm:cxn modelId="{4526C3FD-68D3-43B3-A9E0-238D417B407D}" type="presOf" srcId="{48B74C5A-E16F-43E4-8325-8ED280DA9B0C}" destId="{41823ED4-3B57-417E-8387-82BDA8542BD7}" srcOrd="0" destOrd="0" presId="urn:microsoft.com/office/officeart/2008/layout/NameandTitleOrganizationalChart"/>
    <dgm:cxn modelId="{E46FC9FD-9B57-4FCE-A683-D0E1A8AF2CB3}" srcId="{6C0AD9B3-6BAF-4C66-9451-A8E43522EEF4}" destId="{E4A4014B-B31E-4DA8-90A3-BA05BBFAF2D0}" srcOrd="7" destOrd="0" parTransId="{CC59B09C-A03F-4D43-9D51-589548CBFBBC}" sibTransId="{2023DAEE-227F-4603-8F38-DC6FFA0FABDA}"/>
    <dgm:cxn modelId="{0C9959FE-A0C9-4C32-BBDD-982DC2151FEC}" type="presOf" srcId="{13E9D40D-8D55-4AAF-93EE-836F635D412A}" destId="{8222ACFF-A6F0-4007-8AA7-FF09EEA0CD52}" srcOrd="0" destOrd="0" presId="urn:microsoft.com/office/officeart/2008/layout/NameandTitleOrganizationalChart"/>
    <dgm:cxn modelId="{7B25B5FE-EC00-45EB-A8D3-02FFFC81112A}" type="presOf" srcId="{6848651D-C84B-4048-BF8D-2582603C0147}" destId="{967C5813-309E-47CC-B9FB-5DBD16745D87}" srcOrd="0" destOrd="0" presId="urn:microsoft.com/office/officeart/2008/layout/NameandTitleOrganizationalChart"/>
    <dgm:cxn modelId="{DA7136FF-9C9B-40A7-B294-2208C0B6B94F}" srcId="{95B8ECCF-6ABF-412D-9776-825FD2140784}" destId="{012D8A38-B383-4297-B566-5D984FDDB2B8}" srcOrd="0" destOrd="0" parTransId="{2BB24919-C9E8-4047-8748-4D33CDF13F84}" sibTransId="{6EA32C60-66E7-4DFF-A7CA-CBCACF61766B}"/>
    <dgm:cxn modelId="{96B363BB-50F5-4E79-BD74-1D449D103BEF}" type="presParOf" srcId="{5B8CD0C1-FB3A-486A-B0D9-1BD950D485D9}" destId="{869D0F48-AA49-4688-9FF8-3FAD38A01534}" srcOrd="0" destOrd="0" presId="urn:microsoft.com/office/officeart/2008/layout/NameandTitleOrganizationalChart"/>
    <dgm:cxn modelId="{3791929B-3E9D-45E8-A782-25B6BC3162CA}" type="presParOf" srcId="{869D0F48-AA49-4688-9FF8-3FAD38A01534}" destId="{E80A4F79-F40F-46C5-9B44-C58E51228979}" srcOrd="0" destOrd="0" presId="urn:microsoft.com/office/officeart/2008/layout/NameandTitleOrganizationalChart"/>
    <dgm:cxn modelId="{AC22F5EC-719D-4BC9-8E01-2F3C342A4263}" type="presParOf" srcId="{E80A4F79-F40F-46C5-9B44-C58E51228979}" destId="{33283026-5984-4102-9990-3C3274E6EB41}" srcOrd="0" destOrd="0" presId="urn:microsoft.com/office/officeart/2008/layout/NameandTitleOrganizationalChart"/>
    <dgm:cxn modelId="{0E25228A-1B8E-4F04-A6CD-7C2E7922A44D}" type="presParOf" srcId="{E80A4F79-F40F-46C5-9B44-C58E51228979}" destId="{C4D5040C-FA23-49F7-A0B7-6289631B7378}" srcOrd="1" destOrd="0" presId="urn:microsoft.com/office/officeart/2008/layout/NameandTitleOrganizationalChart"/>
    <dgm:cxn modelId="{3F0350D4-3B54-47E5-BB73-4AC098C9A53A}" type="presParOf" srcId="{E80A4F79-F40F-46C5-9B44-C58E51228979}" destId="{A9552015-1F9A-4708-80FD-7C0220534AC7}" srcOrd="2" destOrd="0" presId="urn:microsoft.com/office/officeart/2008/layout/NameandTitleOrganizationalChart"/>
    <dgm:cxn modelId="{622F529F-D0CB-417F-AF55-61D7C53D377F}" type="presParOf" srcId="{869D0F48-AA49-4688-9FF8-3FAD38A01534}" destId="{7242B2A2-6866-443B-A03E-C8D7219AFCEB}" srcOrd="1" destOrd="0" presId="urn:microsoft.com/office/officeart/2008/layout/NameandTitleOrganizationalChart"/>
    <dgm:cxn modelId="{9330F37F-4552-4CEA-AD90-ADBC66AF8AEA}" type="presParOf" srcId="{7242B2A2-6866-443B-A03E-C8D7219AFCEB}" destId="{ABD11542-DF3A-48CA-AAF4-CC25D9A2E4A4}" srcOrd="0" destOrd="0" presId="urn:microsoft.com/office/officeart/2008/layout/NameandTitleOrganizationalChart"/>
    <dgm:cxn modelId="{2A6CD4BA-BF43-4CBB-B635-9D53EA35D0C1}" type="presParOf" srcId="{7242B2A2-6866-443B-A03E-C8D7219AFCEB}" destId="{F273CC5D-D090-4297-9E8D-A41232CADC9B}" srcOrd="1" destOrd="0" presId="urn:microsoft.com/office/officeart/2008/layout/NameandTitleOrganizationalChart"/>
    <dgm:cxn modelId="{AC81E405-F821-49A0-96AD-FE06951C96CD}" type="presParOf" srcId="{F273CC5D-D090-4297-9E8D-A41232CADC9B}" destId="{06F6FE6D-298F-4DFD-9783-76DB878AF3C3}" srcOrd="0" destOrd="0" presId="urn:microsoft.com/office/officeart/2008/layout/NameandTitleOrganizationalChart"/>
    <dgm:cxn modelId="{B632CC38-F06D-42EA-AD12-702E2DCE95A3}" type="presParOf" srcId="{06F6FE6D-298F-4DFD-9783-76DB878AF3C3}" destId="{F422B8FD-8E13-4C1A-BBE0-DF4DB3CFB0AB}" srcOrd="0" destOrd="0" presId="urn:microsoft.com/office/officeart/2008/layout/NameandTitleOrganizationalChart"/>
    <dgm:cxn modelId="{7DA4B8E1-C2D6-4253-A932-159BA9EECF8B}" type="presParOf" srcId="{06F6FE6D-298F-4DFD-9783-76DB878AF3C3}" destId="{E3AB4184-AEA3-44AA-A3DA-79712BDA03DF}" srcOrd="1" destOrd="0" presId="urn:microsoft.com/office/officeart/2008/layout/NameandTitleOrganizationalChart"/>
    <dgm:cxn modelId="{33F5950F-CC4A-4813-81FB-4A18C5A1A690}" type="presParOf" srcId="{06F6FE6D-298F-4DFD-9783-76DB878AF3C3}" destId="{34EF0953-2183-434F-AB13-586CE4CC7B1A}" srcOrd="2" destOrd="0" presId="urn:microsoft.com/office/officeart/2008/layout/NameandTitleOrganizationalChart"/>
    <dgm:cxn modelId="{247A05A2-D11B-496B-89D2-CA77775BE11B}" type="presParOf" srcId="{F273CC5D-D090-4297-9E8D-A41232CADC9B}" destId="{60F5DD2D-D5EE-4A6C-8BF4-CB76897CB3FB}" srcOrd="1" destOrd="0" presId="urn:microsoft.com/office/officeart/2008/layout/NameandTitleOrganizationalChart"/>
    <dgm:cxn modelId="{4F5D1CAF-5030-496C-8380-C3F25A42C7B5}" type="presParOf" srcId="{F273CC5D-D090-4297-9E8D-A41232CADC9B}" destId="{F8B1638B-1AB4-4B59-BEEA-6012CBEF1809}" srcOrd="2" destOrd="0" presId="urn:microsoft.com/office/officeart/2008/layout/NameandTitleOrganizationalChart"/>
    <dgm:cxn modelId="{D16A29C2-EB33-4F11-8B89-5100C3D3EC49}" type="presParOf" srcId="{869D0F48-AA49-4688-9FF8-3FAD38A01534}" destId="{8AAD632C-5E65-4C7F-A4BE-8B6BAF4904D1}" srcOrd="2" destOrd="0" presId="urn:microsoft.com/office/officeart/2008/layout/NameandTitleOrganizationalChart"/>
    <dgm:cxn modelId="{D5B4A6B7-9245-4E8E-A86F-CCA5B929836A}" type="presParOf" srcId="{5B8CD0C1-FB3A-486A-B0D9-1BD950D485D9}" destId="{AD1B0CBC-8E87-4C4E-B41D-12A540B9A926}" srcOrd="1" destOrd="0" presId="urn:microsoft.com/office/officeart/2008/layout/NameandTitleOrganizationalChart"/>
    <dgm:cxn modelId="{24E7F8C2-C7CD-4EE8-802E-53A1868A8E69}" type="presParOf" srcId="{AD1B0CBC-8E87-4C4E-B41D-12A540B9A926}" destId="{0DD0301E-DFB1-44F4-BC2C-DE074361B02B}" srcOrd="0" destOrd="0" presId="urn:microsoft.com/office/officeart/2008/layout/NameandTitleOrganizationalChart"/>
    <dgm:cxn modelId="{CF2A1912-F321-40E6-AD0E-3B6140B52605}" type="presParOf" srcId="{0DD0301E-DFB1-44F4-BC2C-DE074361B02B}" destId="{6AFED1E3-D63E-4F49-869E-FAF46C6BD1C7}" srcOrd="0" destOrd="0" presId="urn:microsoft.com/office/officeart/2008/layout/NameandTitleOrganizationalChart"/>
    <dgm:cxn modelId="{37184750-704A-4C8A-8FD5-4DA839DE9B92}" type="presParOf" srcId="{0DD0301E-DFB1-44F4-BC2C-DE074361B02B}" destId="{28D2A4FD-F0F0-4677-A3E2-E1A279BA91DC}" srcOrd="1" destOrd="0" presId="urn:microsoft.com/office/officeart/2008/layout/NameandTitleOrganizationalChart"/>
    <dgm:cxn modelId="{A3D6BFA9-0071-448F-8D59-48D06B36D274}" type="presParOf" srcId="{0DD0301E-DFB1-44F4-BC2C-DE074361B02B}" destId="{D5D30EED-60C3-49E9-B20D-352365A9E6B0}" srcOrd="2" destOrd="0" presId="urn:microsoft.com/office/officeart/2008/layout/NameandTitleOrganizationalChart"/>
    <dgm:cxn modelId="{647AD756-99D9-4EC0-9E7C-7FA388A975A5}" type="presParOf" srcId="{AD1B0CBC-8E87-4C4E-B41D-12A540B9A926}" destId="{9B9C7F33-AF72-4943-84B0-4145FCA4F24C}" srcOrd="1" destOrd="0" presId="urn:microsoft.com/office/officeart/2008/layout/NameandTitleOrganizationalChart"/>
    <dgm:cxn modelId="{88A7D4B9-DCE7-4054-83C7-F1E3488BA0E3}" type="presParOf" srcId="{9B9C7F33-AF72-4943-84B0-4145FCA4F24C}" destId="{3AE98860-FCB9-451B-840F-DCE7443CEAAD}" srcOrd="0" destOrd="0" presId="urn:microsoft.com/office/officeart/2008/layout/NameandTitleOrganizationalChart"/>
    <dgm:cxn modelId="{C55466F4-A30F-41E5-8171-AEA194ACD6AF}" type="presParOf" srcId="{9B9C7F33-AF72-4943-84B0-4145FCA4F24C}" destId="{EACA963E-5D1F-44AA-8800-D07E9FEE7A99}" srcOrd="1" destOrd="0" presId="urn:microsoft.com/office/officeart/2008/layout/NameandTitleOrganizationalChart"/>
    <dgm:cxn modelId="{4D46B35D-D422-4939-875F-A143FE506674}" type="presParOf" srcId="{EACA963E-5D1F-44AA-8800-D07E9FEE7A99}" destId="{52C91736-A278-493A-A8B5-26A6934546B5}" srcOrd="0" destOrd="0" presId="urn:microsoft.com/office/officeart/2008/layout/NameandTitleOrganizationalChart"/>
    <dgm:cxn modelId="{C4039F4B-6E38-47E5-B152-6B93E7FEA312}" type="presParOf" srcId="{52C91736-A278-493A-A8B5-26A6934546B5}" destId="{FD0C93F6-9222-444A-9AC7-3B418961FFC3}" srcOrd="0" destOrd="0" presId="urn:microsoft.com/office/officeart/2008/layout/NameandTitleOrganizationalChart"/>
    <dgm:cxn modelId="{FA4E5C3D-6AA4-44BD-8F59-8AFA93DA8CA0}" type="presParOf" srcId="{52C91736-A278-493A-A8B5-26A6934546B5}" destId="{B9EC2151-CBB5-446B-80BD-1D2DDC162B42}" srcOrd="1" destOrd="0" presId="urn:microsoft.com/office/officeart/2008/layout/NameandTitleOrganizationalChart"/>
    <dgm:cxn modelId="{09117BCE-3317-454E-9418-B216C33B8F21}" type="presParOf" srcId="{52C91736-A278-493A-A8B5-26A6934546B5}" destId="{123219FC-2285-4822-9024-53B28EF4A21D}" srcOrd="2" destOrd="0" presId="urn:microsoft.com/office/officeart/2008/layout/NameandTitleOrganizationalChart"/>
    <dgm:cxn modelId="{78AB044C-1ED3-4793-8348-85326F23E2FE}" type="presParOf" srcId="{EACA963E-5D1F-44AA-8800-D07E9FEE7A99}" destId="{29A6F1A2-B9C8-4DF1-BD85-925ACD687C7C}" srcOrd="1" destOrd="0" presId="urn:microsoft.com/office/officeart/2008/layout/NameandTitleOrganizationalChart"/>
    <dgm:cxn modelId="{7F4AC146-605C-47A1-BCA5-E6405405B3E4}" type="presParOf" srcId="{29A6F1A2-B9C8-4DF1-BD85-925ACD687C7C}" destId="{85B24866-49F1-449E-B37D-1F2F74D1AC7E}" srcOrd="0" destOrd="0" presId="urn:microsoft.com/office/officeart/2008/layout/NameandTitleOrganizationalChart"/>
    <dgm:cxn modelId="{77B8D5FB-4AA4-42DA-9353-35864484D36A}" type="presParOf" srcId="{29A6F1A2-B9C8-4DF1-BD85-925ACD687C7C}" destId="{DDA78FE6-3551-4B30-8D19-6408308280FE}" srcOrd="1" destOrd="0" presId="urn:microsoft.com/office/officeart/2008/layout/NameandTitleOrganizationalChart"/>
    <dgm:cxn modelId="{2DD546B0-DE3F-4351-ACF8-2523281AF397}" type="presParOf" srcId="{DDA78FE6-3551-4B30-8D19-6408308280FE}" destId="{B1FD6496-72D8-42DB-9D90-AB4A0ED58691}" srcOrd="0" destOrd="0" presId="urn:microsoft.com/office/officeart/2008/layout/NameandTitleOrganizationalChart"/>
    <dgm:cxn modelId="{CA4382C3-7B82-402F-A88A-3473F1889119}" type="presParOf" srcId="{B1FD6496-72D8-42DB-9D90-AB4A0ED58691}" destId="{710EE074-13FA-4FBE-9A24-88B8B24876F7}" srcOrd="0" destOrd="0" presId="urn:microsoft.com/office/officeart/2008/layout/NameandTitleOrganizationalChart"/>
    <dgm:cxn modelId="{0FC87A9A-4F2B-4B3F-89C2-FCE39C62E9DC}" type="presParOf" srcId="{B1FD6496-72D8-42DB-9D90-AB4A0ED58691}" destId="{CCBD68FE-F8D3-45DB-9175-2D27C70547E1}" srcOrd="1" destOrd="0" presId="urn:microsoft.com/office/officeart/2008/layout/NameandTitleOrganizationalChart"/>
    <dgm:cxn modelId="{64C52AD8-7233-40D0-A314-7832B535BF8B}" type="presParOf" srcId="{B1FD6496-72D8-42DB-9D90-AB4A0ED58691}" destId="{EE457C1B-4D5F-4949-9799-72B5AB866AA3}" srcOrd="2" destOrd="0" presId="urn:microsoft.com/office/officeart/2008/layout/NameandTitleOrganizationalChart"/>
    <dgm:cxn modelId="{12CCFC88-E5E4-4814-9FE3-6BC6DD625EA8}" type="presParOf" srcId="{DDA78FE6-3551-4B30-8D19-6408308280FE}" destId="{F27DA0F0-1178-4988-B121-BF13951FF40A}" srcOrd="1" destOrd="0" presId="urn:microsoft.com/office/officeart/2008/layout/NameandTitleOrganizationalChart"/>
    <dgm:cxn modelId="{FC8D05B6-CF08-4018-A603-F9A310A75131}" type="presParOf" srcId="{DDA78FE6-3551-4B30-8D19-6408308280FE}" destId="{E35A3FDA-5FCA-4A11-92D6-198F395701EA}" srcOrd="2" destOrd="0" presId="urn:microsoft.com/office/officeart/2008/layout/NameandTitleOrganizationalChart"/>
    <dgm:cxn modelId="{A547EAF2-2C39-4C43-9647-CA17DBC7EB8E}" type="presParOf" srcId="{29A6F1A2-B9C8-4DF1-BD85-925ACD687C7C}" destId="{614A2D69-9431-499E-9F0D-6320EBAB8CE0}" srcOrd="2" destOrd="0" presId="urn:microsoft.com/office/officeart/2008/layout/NameandTitleOrganizationalChart"/>
    <dgm:cxn modelId="{6BDB6A46-39B8-4230-BB46-F36B2A1FB55C}" type="presParOf" srcId="{29A6F1A2-B9C8-4DF1-BD85-925ACD687C7C}" destId="{2205F14C-661C-4680-A081-4A3092FAAD0D}" srcOrd="3" destOrd="0" presId="urn:microsoft.com/office/officeart/2008/layout/NameandTitleOrganizationalChart"/>
    <dgm:cxn modelId="{6020E146-C374-42C1-B63D-7C073499968B}" type="presParOf" srcId="{2205F14C-661C-4680-A081-4A3092FAAD0D}" destId="{A679AEC0-7CA4-4D4B-A860-AF65172F683B}" srcOrd="0" destOrd="0" presId="urn:microsoft.com/office/officeart/2008/layout/NameandTitleOrganizationalChart"/>
    <dgm:cxn modelId="{778641DE-C5F1-4939-AA4C-82CE05E10BEB}" type="presParOf" srcId="{A679AEC0-7CA4-4D4B-A860-AF65172F683B}" destId="{B2AEE9EB-BE5D-47A6-8081-C0FCB84FE709}" srcOrd="0" destOrd="0" presId="urn:microsoft.com/office/officeart/2008/layout/NameandTitleOrganizationalChart"/>
    <dgm:cxn modelId="{1B0E2D99-108D-4712-8A39-3D3DBA665D04}" type="presParOf" srcId="{A679AEC0-7CA4-4D4B-A860-AF65172F683B}" destId="{151C4C0C-89F8-4CC6-8462-CA10F37390B8}" srcOrd="1" destOrd="0" presId="urn:microsoft.com/office/officeart/2008/layout/NameandTitleOrganizationalChart"/>
    <dgm:cxn modelId="{A927161C-AAAF-4D29-AE5F-0DBB634C572E}" type="presParOf" srcId="{A679AEC0-7CA4-4D4B-A860-AF65172F683B}" destId="{E7B046FB-0231-4D78-8709-8EAB7F43CDA4}" srcOrd="2" destOrd="0" presId="urn:microsoft.com/office/officeart/2008/layout/NameandTitleOrganizationalChart"/>
    <dgm:cxn modelId="{2E64C49B-FA55-4C56-9900-CE255A5D85CE}" type="presParOf" srcId="{2205F14C-661C-4680-A081-4A3092FAAD0D}" destId="{B3841852-EF8A-4307-898E-0078DF2254EC}" srcOrd="1" destOrd="0" presId="urn:microsoft.com/office/officeart/2008/layout/NameandTitleOrganizationalChart"/>
    <dgm:cxn modelId="{7072129A-D966-4751-AA36-844DA8C03DE8}" type="presParOf" srcId="{2205F14C-661C-4680-A081-4A3092FAAD0D}" destId="{CD2FDFE5-5EE2-48F0-A5A9-C865C99AA1A9}" srcOrd="2" destOrd="0" presId="urn:microsoft.com/office/officeart/2008/layout/NameandTitleOrganizationalChart"/>
    <dgm:cxn modelId="{B9D8ED3C-0A01-4D8C-9D7E-DD6DB862ABEE}" type="presParOf" srcId="{EACA963E-5D1F-44AA-8800-D07E9FEE7A99}" destId="{79E8251C-03A8-4D34-A219-34A7CECE337F}" srcOrd="2" destOrd="0" presId="urn:microsoft.com/office/officeart/2008/layout/NameandTitleOrganizationalChart"/>
    <dgm:cxn modelId="{A7606A43-1AB1-43DE-9D25-659637936D43}" type="presParOf" srcId="{9B9C7F33-AF72-4943-84B0-4145FCA4F24C}" destId="{7EEB7EDA-88C1-43F8-8E4E-1A131AE26671}" srcOrd="2" destOrd="0" presId="urn:microsoft.com/office/officeart/2008/layout/NameandTitleOrganizationalChart"/>
    <dgm:cxn modelId="{D1324AFB-8393-4432-982D-947F7672660A}" type="presParOf" srcId="{9B9C7F33-AF72-4943-84B0-4145FCA4F24C}" destId="{5803FFA7-049E-40FD-B603-12791666C90B}" srcOrd="3" destOrd="0" presId="urn:microsoft.com/office/officeart/2008/layout/NameandTitleOrganizationalChart"/>
    <dgm:cxn modelId="{D2BF522B-D20C-4E14-A2DB-90F6A08B9949}" type="presParOf" srcId="{5803FFA7-049E-40FD-B603-12791666C90B}" destId="{7BDE42FC-CD12-432A-85CC-CB709FB550CF}" srcOrd="0" destOrd="0" presId="urn:microsoft.com/office/officeart/2008/layout/NameandTitleOrganizationalChart"/>
    <dgm:cxn modelId="{B7728602-D852-4075-8E63-99C288B4F794}" type="presParOf" srcId="{7BDE42FC-CD12-432A-85CC-CB709FB550CF}" destId="{E854168F-F3FB-42ED-B860-2F742A38F862}" srcOrd="0" destOrd="0" presId="urn:microsoft.com/office/officeart/2008/layout/NameandTitleOrganizationalChart"/>
    <dgm:cxn modelId="{1D832972-CAAA-418C-B94C-8A1CE7A31F33}" type="presParOf" srcId="{7BDE42FC-CD12-432A-85CC-CB709FB550CF}" destId="{6E8E5EFE-075D-464F-9FC6-44064803B8AC}" srcOrd="1" destOrd="0" presId="urn:microsoft.com/office/officeart/2008/layout/NameandTitleOrganizationalChart"/>
    <dgm:cxn modelId="{E823D67C-378C-48B2-8B75-CCE45FC30F94}" type="presParOf" srcId="{7BDE42FC-CD12-432A-85CC-CB709FB550CF}" destId="{9EA72B93-B50D-4988-A993-065DA45703EB}" srcOrd="2" destOrd="0" presId="urn:microsoft.com/office/officeart/2008/layout/NameandTitleOrganizationalChart"/>
    <dgm:cxn modelId="{93308A02-D3FC-48C8-A6B6-6E72F1A2E93E}" type="presParOf" srcId="{5803FFA7-049E-40FD-B603-12791666C90B}" destId="{8B90C9FE-E2F5-421E-A2D6-DEDABDD42AEC}" srcOrd="1" destOrd="0" presId="urn:microsoft.com/office/officeart/2008/layout/NameandTitleOrganizationalChart"/>
    <dgm:cxn modelId="{94D39D9C-1905-49F8-8283-76EB36B2D784}" type="presParOf" srcId="{8B90C9FE-E2F5-421E-A2D6-DEDABDD42AEC}" destId="{DC88F988-108E-419F-8E22-1AD40371D40D}" srcOrd="0" destOrd="0" presId="urn:microsoft.com/office/officeart/2008/layout/NameandTitleOrganizationalChart"/>
    <dgm:cxn modelId="{D3B17DC9-044E-4F81-B26C-8AE145B36FF8}" type="presParOf" srcId="{8B90C9FE-E2F5-421E-A2D6-DEDABDD42AEC}" destId="{28695927-98CE-4BA2-B82B-4B82AB13375D}" srcOrd="1" destOrd="0" presId="urn:microsoft.com/office/officeart/2008/layout/NameandTitleOrganizationalChart"/>
    <dgm:cxn modelId="{1D43322B-66B9-49B7-A9D7-66ABC79E473C}" type="presParOf" srcId="{28695927-98CE-4BA2-B82B-4B82AB13375D}" destId="{CFF3B0BC-DAAE-44E1-9674-286104E940FC}" srcOrd="0" destOrd="0" presId="urn:microsoft.com/office/officeart/2008/layout/NameandTitleOrganizationalChart"/>
    <dgm:cxn modelId="{7D9653B4-827A-4530-BBCA-4E57316038B8}" type="presParOf" srcId="{CFF3B0BC-DAAE-44E1-9674-286104E940FC}" destId="{39453581-8AD6-4915-92AD-CEDA3572AF3D}" srcOrd="0" destOrd="0" presId="urn:microsoft.com/office/officeart/2008/layout/NameandTitleOrganizationalChart"/>
    <dgm:cxn modelId="{F06BA0A0-0423-4E06-BCD4-EE5D76D1C098}" type="presParOf" srcId="{CFF3B0BC-DAAE-44E1-9674-286104E940FC}" destId="{E135F52E-D365-4720-9547-B8AC9052A72B}" srcOrd="1" destOrd="0" presId="urn:microsoft.com/office/officeart/2008/layout/NameandTitleOrganizationalChart"/>
    <dgm:cxn modelId="{073241B7-EF55-4C5A-A7AD-30261A9281F2}" type="presParOf" srcId="{CFF3B0BC-DAAE-44E1-9674-286104E940FC}" destId="{2821FD0C-77E4-4B9C-8E26-CCA23B61CE4D}" srcOrd="2" destOrd="0" presId="urn:microsoft.com/office/officeart/2008/layout/NameandTitleOrganizationalChart"/>
    <dgm:cxn modelId="{4CC8CABB-BF94-4692-ACDB-2F6D5EF562E6}" type="presParOf" srcId="{28695927-98CE-4BA2-B82B-4B82AB13375D}" destId="{4BF22B24-155E-4B92-8316-49FD1A6B2F5D}" srcOrd="1" destOrd="0" presId="urn:microsoft.com/office/officeart/2008/layout/NameandTitleOrganizationalChart"/>
    <dgm:cxn modelId="{09EC80EC-C57C-4637-9B2E-E45920225526}" type="presParOf" srcId="{28695927-98CE-4BA2-B82B-4B82AB13375D}" destId="{A7DD300A-34E3-466D-93E5-5ACD195773FE}" srcOrd="2" destOrd="0" presId="urn:microsoft.com/office/officeart/2008/layout/NameandTitleOrganizationalChart"/>
    <dgm:cxn modelId="{F425D0A1-43D7-438E-9D20-478F88B30C4E}" type="presParOf" srcId="{8B90C9FE-E2F5-421E-A2D6-DEDABDD42AEC}" destId="{1C058DC1-2C1D-441C-9DE6-1D983111DBEC}" srcOrd="2" destOrd="0" presId="urn:microsoft.com/office/officeart/2008/layout/NameandTitleOrganizationalChart"/>
    <dgm:cxn modelId="{3353977F-6453-4D2F-9D34-94CB5CE4A567}" type="presParOf" srcId="{8B90C9FE-E2F5-421E-A2D6-DEDABDD42AEC}" destId="{F7CAED6E-768C-44F6-AB8D-8BD510594593}" srcOrd="3" destOrd="0" presId="urn:microsoft.com/office/officeart/2008/layout/NameandTitleOrganizationalChart"/>
    <dgm:cxn modelId="{27269FF2-5A8F-4631-A939-1FDAF6C22103}" type="presParOf" srcId="{F7CAED6E-768C-44F6-AB8D-8BD510594593}" destId="{1792B371-7572-40A6-8867-ABD5E7539350}" srcOrd="0" destOrd="0" presId="urn:microsoft.com/office/officeart/2008/layout/NameandTitleOrganizationalChart"/>
    <dgm:cxn modelId="{6DD46689-A862-4E0F-8427-1E8A1FF822B2}" type="presParOf" srcId="{1792B371-7572-40A6-8867-ABD5E7539350}" destId="{498B74B9-2234-4BD2-9382-458EEF8D67CA}" srcOrd="0" destOrd="0" presId="urn:microsoft.com/office/officeart/2008/layout/NameandTitleOrganizationalChart"/>
    <dgm:cxn modelId="{1CF7C6BF-EF77-4DD0-AA6B-AB7F11CC4AB3}" type="presParOf" srcId="{1792B371-7572-40A6-8867-ABD5E7539350}" destId="{5712A1AE-88A5-47F9-9F97-0F10C3ED4B8B}" srcOrd="1" destOrd="0" presId="urn:microsoft.com/office/officeart/2008/layout/NameandTitleOrganizationalChart"/>
    <dgm:cxn modelId="{60FA7E4D-13D9-4EDF-A5FA-8DD8CCF68CDA}" type="presParOf" srcId="{1792B371-7572-40A6-8867-ABD5E7539350}" destId="{D0EBBAA3-842E-48C2-90DD-C6171C5C9F30}" srcOrd="2" destOrd="0" presId="urn:microsoft.com/office/officeart/2008/layout/NameandTitleOrganizationalChart"/>
    <dgm:cxn modelId="{9571F5AF-3101-452C-9D20-C6F601A46DA2}" type="presParOf" srcId="{F7CAED6E-768C-44F6-AB8D-8BD510594593}" destId="{3EBAF72B-3292-45D4-A0A7-18A41F2FE5FC}" srcOrd="1" destOrd="0" presId="urn:microsoft.com/office/officeart/2008/layout/NameandTitleOrganizationalChart"/>
    <dgm:cxn modelId="{6B4900DB-F895-436B-A01A-C0EE9BC74B07}" type="presParOf" srcId="{F7CAED6E-768C-44F6-AB8D-8BD510594593}" destId="{3947A41E-7FAA-4012-A576-32BF0F238E1D}" srcOrd="2" destOrd="0" presId="urn:microsoft.com/office/officeart/2008/layout/NameandTitleOrganizationalChart"/>
    <dgm:cxn modelId="{1E4C40A2-E14D-4BF9-B769-2C4F7838D6A5}" type="presParOf" srcId="{5803FFA7-049E-40FD-B603-12791666C90B}" destId="{8059F958-4BCF-4516-91BA-92B9D7345A8C}" srcOrd="2" destOrd="0" presId="urn:microsoft.com/office/officeart/2008/layout/NameandTitleOrganizationalChart"/>
    <dgm:cxn modelId="{6456FAF4-B2C2-4F0C-A4F0-07C741DAB395}" type="presParOf" srcId="{9B9C7F33-AF72-4943-84B0-4145FCA4F24C}" destId="{88BC186F-0A75-434A-A2E5-81019FDEC682}" srcOrd="4" destOrd="0" presId="urn:microsoft.com/office/officeart/2008/layout/NameandTitleOrganizationalChart"/>
    <dgm:cxn modelId="{35D58365-343E-48FE-988D-76032FEF5FE5}" type="presParOf" srcId="{9B9C7F33-AF72-4943-84B0-4145FCA4F24C}" destId="{8787181F-082B-4217-8F93-1A43F7CF50F2}" srcOrd="5" destOrd="0" presId="urn:microsoft.com/office/officeart/2008/layout/NameandTitleOrganizationalChart"/>
    <dgm:cxn modelId="{6AAE666D-04DC-4690-9137-7BD1548146B8}" type="presParOf" srcId="{8787181F-082B-4217-8F93-1A43F7CF50F2}" destId="{67FDCABE-1C00-41E7-B35D-A9DB38646540}" srcOrd="0" destOrd="0" presId="urn:microsoft.com/office/officeart/2008/layout/NameandTitleOrganizationalChart"/>
    <dgm:cxn modelId="{64B75356-C7B2-4547-B0B2-909E0BF9DBCA}" type="presParOf" srcId="{67FDCABE-1C00-41E7-B35D-A9DB38646540}" destId="{990D7F3F-BC92-4A24-B72B-52973298A8BC}" srcOrd="0" destOrd="0" presId="urn:microsoft.com/office/officeart/2008/layout/NameandTitleOrganizationalChart"/>
    <dgm:cxn modelId="{E4527938-FFC1-48D0-B76B-55213B59E816}" type="presParOf" srcId="{67FDCABE-1C00-41E7-B35D-A9DB38646540}" destId="{2A5EA241-785F-4152-B1D2-7F454DC472DA}" srcOrd="1" destOrd="0" presId="urn:microsoft.com/office/officeart/2008/layout/NameandTitleOrganizationalChart"/>
    <dgm:cxn modelId="{ED29FE99-7C50-468B-8AD7-8FF24DA36632}" type="presParOf" srcId="{67FDCABE-1C00-41E7-B35D-A9DB38646540}" destId="{81C9B20D-D11E-453F-B780-271F6EA81CE5}" srcOrd="2" destOrd="0" presId="urn:microsoft.com/office/officeart/2008/layout/NameandTitleOrganizationalChart"/>
    <dgm:cxn modelId="{4B332B6F-8BA9-4860-9DC1-104AE6F9088B}" type="presParOf" srcId="{8787181F-082B-4217-8F93-1A43F7CF50F2}" destId="{2E1B72A1-F1DB-408B-9B03-96670FBDFC60}" srcOrd="1" destOrd="0" presId="urn:microsoft.com/office/officeart/2008/layout/NameandTitleOrganizationalChart"/>
    <dgm:cxn modelId="{BC54327F-6922-4B37-A139-2C97EEB0986E}" type="presParOf" srcId="{2E1B72A1-F1DB-408B-9B03-96670FBDFC60}" destId="{601B74BE-E3D5-4D13-A00B-148E8EC6BBB0}" srcOrd="0" destOrd="0" presId="urn:microsoft.com/office/officeart/2008/layout/NameandTitleOrganizationalChart"/>
    <dgm:cxn modelId="{481E52F2-F1BE-4F9E-864A-0CF6A71F24C7}" type="presParOf" srcId="{2E1B72A1-F1DB-408B-9B03-96670FBDFC60}" destId="{7608A9AB-15BD-44AA-B605-D30AF0ABBEC5}" srcOrd="1" destOrd="0" presId="urn:microsoft.com/office/officeart/2008/layout/NameandTitleOrganizationalChart"/>
    <dgm:cxn modelId="{C024F988-638E-4AAA-9785-2D7BD3D19029}" type="presParOf" srcId="{7608A9AB-15BD-44AA-B605-D30AF0ABBEC5}" destId="{9C2CD50B-B446-4044-9E5A-C2024D13FE93}" srcOrd="0" destOrd="0" presId="urn:microsoft.com/office/officeart/2008/layout/NameandTitleOrganizationalChart"/>
    <dgm:cxn modelId="{074318B8-D03C-4DBC-A292-B9365293B817}" type="presParOf" srcId="{9C2CD50B-B446-4044-9E5A-C2024D13FE93}" destId="{C682083B-D969-4EC6-9E43-B409B78671C3}" srcOrd="0" destOrd="0" presId="urn:microsoft.com/office/officeart/2008/layout/NameandTitleOrganizationalChart"/>
    <dgm:cxn modelId="{408E7806-D26B-477D-850F-0C64B8069BED}" type="presParOf" srcId="{9C2CD50B-B446-4044-9E5A-C2024D13FE93}" destId="{3EDABEFC-A687-4DF2-8886-7B27A25D43F2}" srcOrd="1" destOrd="0" presId="urn:microsoft.com/office/officeart/2008/layout/NameandTitleOrganizationalChart"/>
    <dgm:cxn modelId="{9EF66AF0-FC65-4E68-A1AB-EB5E9E6FC4DB}" type="presParOf" srcId="{9C2CD50B-B446-4044-9E5A-C2024D13FE93}" destId="{24F5002C-1E58-4051-9E4D-651BD5BAD024}" srcOrd="2" destOrd="0" presId="urn:microsoft.com/office/officeart/2008/layout/NameandTitleOrganizationalChart"/>
    <dgm:cxn modelId="{366F24FE-6FF7-4B41-8C0F-06B2BCA3F66E}" type="presParOf" srcId="{7608A9AB-15BD-44AA-B605-D30AF0ABBEC5}" destId="{021E589A-C712-466A-ABC2-C9CD85DE834B}" srcOrd="1" destOrd="0" presId="urn:microsoft.com/office/officeart/2008/layout/NameandTitleOrganizationalChart"/>
    <dgm:cxn modelId="{C991191E-C453-4005-AC60-489D40D19CDD}" type="presParOf" srcId="{7608A9AB-15BD-44AA-B605-D30AF0ABBEC5}" destId="{C36F24FD-E5C9-4BC9-B236-5376ACB72164}" srcOrd="2" destOrd="0" presId="urn:microsoft.com/office/officeart/2008/layout/NameandTitleOrganizationalChart"/>
    <dgm:cxn modelId="{FDB02181-4DAC-4F0E-8A22-BD995A00FB8B}" type="presParOf" srcId="{2E1B72A1-F1DB-408B-9B03-96670FBDFC60}" destId="{6EAB1A98-D724-4C1A-B7E8-4232C729F9FB}" srcOrd="2" destOrd="0" presId="urn:microsoft.com/office/officeart/2008/layout/NameandTitleOrganizationalChart"/>
    <dgm:cxn modelId="{39446E53-D8EC-4AD5-A6FE-6A636FAB3D9F}" type="presParOf" srcId="{2E1B72A1-F1DB-408B-9B03-96670FBDFC60}" destId="{CB3C79F3-9FA0-4D15-A312-8345852DB4D8}" srcOrd="3" destOrd="0" presId="urn:microsoft.com/office/officeart/2008/layout/NameandTitleOrganizationalChart"/>
    <dgm:cxn modelId="{D1AFB235-EC83-4F90-AE6A-576B051F0741}" type="presParOf" srcId="{CB3C79F3-9FA0-4D15-A312-8345852DB4D8}" destId="{ADE1D771-9B7D-4F04-99D3-A19525C1B21E}" srcOrd="0" destOrd="0" presId="urn:microsoft.com/office/officeart/2008/layout/NameandTitleOrganizationalChart"/>
    <dgm:cxn modelId="{F67FDCCE-F4C8-4A52-8C5C-2D00C4C519A1}" type="presParOf" srcId="{ADE1D771-9B7D-4F04-99D3-A19525C1B21E}" destId="{E09F13C9-A5CB-413C-B348-09F53A96886E}" srcOrd="0" destOrd="0" presId="urn:microsoft.com/office/officeart/2008/layout/NameandTitleOrganizationalChart"/>
    <dgm:cxn modelId="{66A70C52-4898-4144-9F8F-E61AB1F4CE99}" type="presParOf" srcId="{ADE1D771-9B7D-4F04-99D3-A19525C1B21E}" destId="{CA1EBD85-6605-43F7-9612-BE6F9315AE05}" srcOrd="1" destOrd="0" presId="urn:microsoft.com/office/officeart/2008/layout/NameandTitleOrganizationalChart"/>
    <dgm:cxn modelId="{E0429F9E-3FFA-4A18-ACBD-A57BDD424CA8}" type="presParOf" srcId="{ADE1D771-9B7D-4F04-99D3-A19525C1B21E}" destId="{93BE34C8-E99A-44CB-8E72-088BE645E641}" srcOrd="2" destOrd="0" presId="urn:microsoft.com/office/officeart/2008/layout/NameandTitleOrganizationalChart"/>
    <dgm:cxn modelId="{260DC35A-BC95-43C7-A37C-1831608EA936}" type="presParOf" srcId="{CB3C79F3-9FA0-4D15-A312-8345852DB4D8}" destId="{D28ED568-46CB-42AD-8A0D-0A511B7AE18A}" srcOrd="1" destOrd="0" presId="urn:microsoft.com/office/officeart/2008/layout/NameandTitleOrganizationalChart"/>
    <dgm:cxn modelId="{E00D834F-5AAE-477F-B669-CFEA710E14DF}" type="presParOf" srcId="{D28ED568-46CB-42AD-8A0D-0A511B7AE18A}" destId="{577F6757-7BE1-47CF-B91E-BD4AFD3421EB}" srcOrd="0" destOrd="0" presId="urn:microsoft.com/office/officeart/2008/layout/NameandTitleOrganizationalChart"/>
    <dgm:cxn modelId="{C71CFE26-515F-4E89-8E29-88B277807CEA}" type="presParOf" srcId="{D28ED568-46CB-42AD-8A0D-0A511B7AE18A}" destId="{93EFD7BA-D1DC-4332-8D83-D58050C9EAB9}" srcOrd="1" destOrd="0" presId="urn:microsoft.com/office/officeart/2008/layout/NameandTitleOrganizationalChart"/>
    <dgm:cxn modelId="{D325657C-5F86-47FB-B897-27FC3C589F0F}" type="presParOf" srcId="{93EFD7BA-D1DC-4332-8D83-D58050C9EAB9}" destId="{3F701FBB-5A58-449F-B24A-248713613271}" srcOrd="0" destOrd="0" presId="urn:microsoft.com/office/officeart/2008/layout/NameandTitleOrganizationalChart"/>
    <dgm:cxn modelId="{8725D905-4541-4B3D-9D57-201DB6DF781B}" type="presParOf" srcId="{3F701FBB-5A58-449F-B24A-248713613271}" destId="{BB37E27D-DEF1-4ABF-888D-E13772177C1B}" srcOrd="0" destOrd="0" presId="urn:microsoft.com/office/officeart/2008/layout/NameandTitleOrganizationalChart"/>
    <dgm:cxn modelId="{A3465BFD-9736-40BA-A5F6-54386FA8E1AD}" type="presParOf" srcId="{3F701FBB-5A58-449F-B24A-248713613271}" destId="{155DCFA3-9037-4B11-A1B3-C8AD5DCD635C}" srcOrd="1" destOrd="0" presId="urn:microsoft.com/office/officeart/2008/layout/NameandTitleOrganizationalChart"/>
    <dgm:cxn modelId="{C9150566-9A1F-44E8-9080-972E516F9348}" type="presParOf" srcId="{3F701FBB-5A58-449F-B24A-248713613271}" destId="{401D212D-E99C-4E34-AB30-4FB04AB00AE5}" srcOrd="2" destOrd="0" presId="urn:microsoft.com/office/officeart/2008/layout/NameandTitleOrganizationalChart"/>
    <dgm:cxn modelId="{9578CFC1-62E8-4A01-9102-F6242C0FA0E8}" type="presParOf" srcId="{93EFD7BA-D1DC-4332-8D83-D58050C9EAB9}" destId="{024402FE-067E-4F73-BAC3-08FAE738606E}" srcOrd="1" destOrd="0" presId="urn:microsoft.com/office/officeart/2008/layout/NameandTitleOrganizationalChart"/>
    <dgm:cxn modelId="{25D29833-72F1-4F4F-A8E9-EEDE6D258661}" type="presParOf" srcId="{93EFD7BA-D1DC-4332-8D83-D58050C9EAB9}" destId="{215F52C7-B27E-4E2F-86E3-144338109368}" srcOrd="2" destOrd="0" presId="urn:microsoft.com/office/officeart/2008/layout/NameandTitleOrganizationalChart"/>
    <dgm:cxn modelId="{1B5A8AD6-B475-4BDA-B228-239488FD8BCB}" type="presParOf" srcId="{D28ED568-46CB-42AD-8A0D-0A511B7AE18A}" destId="{81E6F72D-3125-4E2E-B583-23BE9878DC76}" srcOrd="2" destOrd="0" presId="urn:microsoft.com/office/officeart/2008/layout/NameandTitleOrganizationalChart"/>
    <dgm:cxn modelId="{56452B8A-BDA6-4AB6-9391-F8017C2EE26F}" type="presParOf" srcId="{D28ED568-46CB-42AD-8A0D-0A511B7AE18A}" destId="{0F94F295-2EA8-4BFB-8CCA-DADB1BCE7DDA}" srcOrd="3" destOrd="0" presId="urn:microsoft.com/office/officeart/2008/layout/NameandTitleOrganizationalChart"/>
    <dgm:cxn modelId="{0F7885B5-17BA-4990-9DF9-D85BCDF0B0DF}" type="presParOf" srcId="{0F94F295-2EA8-4BFB-8CCA-DADB1BCE7DDA}" destId="{E276C4CA-FFE7-4393-8E19-3F328AA72638}" srcOrd="0" destOrd="0" presId="urn:microsoft.com/office/officeart/2008/layout/NameandTitleOrganizationalChart"/>
    <dgm:cxn modelId="{AC2CF4E6-1239-407A-9F4E-F1FABDA471E5}" type="presParOf" srcId="{E276C4CA-FFE7-4393-8E19-3F328AA72638}" destId="{43697115-F7F6-4293-A10B-352A25F938CF}" srcOrd="0" destOrd="0" presId="urn:microsoft.com/office/officeart/2008/layout/NameandTitleOrganizationalChart"/>
    <dgm:cxn modelId="{7D22A8C7-0C2A-44E0-9ACF-AE2C84A9CE57}" type="presParOf" srcId="{E276C4CA-FFE7-4393-8E19-3F328AA72638}" destId="{B3E30D30-E784-4C89-B207-08FE64649A52}" srcOrd="1" destOrd="0" presId="urn:microsoft.com/office/officeart/2008/layout/NameandTitleOrganizationalChart"/>
    <dgm:cxn modelId="{19FD29AF-0660-42F6-B236-BFC44506632C}" type="presParOf" srcId="{E276C4CA-FFE7-4393-8E19-3F328AA72638}" destId="{15D17273-A247-4585-A3DD-E06EE676E60A}" srcOrd="2" destOrd="0" presId="urn:microsoft.com/office/officeart/2008/layout/NameandTitleOrganizationalChart"/>
    <dgm:cxn modelId="{B90AF7D3-C5C3-4185-B27E-376113720011}" type="presParOf" srcId="{0F94F295-2EA8-4BFB-8CCA-DADB1BCE7DDA}" destId="{89532932-44DA-49B3-8E4B-4F3CD8283848}" srcOrd="1" destOrd="0" presId="urn:microsoft.com/office/officeart/2008/layout/NameandTitleOrganizationalChart"/>
    <dgm:cxn modelId="{3AE42D75-8638-42DB-BB5F-AEAB1458FB2A}" type="presParOf" srcId="{0F94F295-2EA8-4BFB-8CCA-DADB1BCE7DDA}" destId="{AAC9CD9A-1B6E-463B-B76A-7A8F7493BB46}" srcOrd="2" destOrd="0" presId="urn:microsoft.com/office/officeart/2008/layout/NameandTitleOrganizationalChart"/>
    <dgm:cxn modelId="{28804CBE-E454-46AA-8BBB-A217FC849261}" type="presParOf" srcId="{D28ED568-46CB-42AD-8A0D-0A511B7AE18A}" destId="{C62EA083-382B-4A71-8658-9E1A6B982B1E}" srcOrd="4" destOrd="0" presId="urn:microsoft.com/office/officeart/2008/layout/NameandTitleOrganizationalChart"/>
    <dgm:cxn modelId="{2A861D5B-6F0D-4E61-B812-FEACA5CF0147}" type="presParOf" srcId="{D28ED568-46CB-42AD-8A0D-0A511B7AE18A}" destId="{F15CD84D-7E5C-4ACD-933E-D2227736C24C}" srcOrd="5" destOrd="0" presId="urn:microsoft.com/office/officeart/2008/layout/NameandTitleOrganizationalChart"/>
    <dgm:cxn modelId="{D44477E4-3DCE-4EE0-BEFE-FC6856A5E81A}" type="presParOf" srcId="{F15CD84D-7E5C-4ACD-933E-D2227736C24C}" destId="{CF0DA719-1842-4BCE-B794-FF865928C195}" srcOrd="0" destOrd="0" presId="urn:microsoft.com/office/officeart/2008/layout/NameandTitleOrganizationalChart"/>
    <dgm:cxn modelId="{A28423B7-E232-4505-999A-4E9995B3F74B}" type="presParOf" srcId="{CF0DA719-1842-4BCE-B794-FF865928C195}" destId="{A0035553-09F7-47F2-9A78-5F3E70DB2C8E}" srcOrd="0" destOrd="0" presId="urn:microsoft.com/office/officeart/2008/layout/NameandTitleOrganizationalChart"/>
    <dgm:cxn modelId="{510E3542-104D-40C6-89E8-75EADB7EBBDD}" type="presParOf" srcId="{CF0DA719-1842-4BCE-B794-FF865928C195}" destId="{EBDB2F02-3083-4B13-BE4A-01FEECCBD9AA}" srcOrd="1" destOrd="0" presId="urn:microsoft.com/office/officeart/2008/layout/NameandTitleOrganizationalChart"/>
    <dgm:cxn modelId="{8053B16E-523F-4A78-9201-84CFF8215133}" type="presParOf" srcId="{CF0DA719-1842-4BCE-B794-FF865928C195}" destId="{CDB6D602-63C1-42F7-B80E-C76FAE32C2C3}" srcOrd="2" destOrd="0" presId="urn:microsoft.com/office/officeart/2008/layout/NameandTitleOrganizationalChart"/>
    <dgm:cxn modelId="{1DF17C35-D661-4F7F-B1D2-535B41DE5832}" type="presParOf" srcId="{F15CD84D-7E5C-4ACD-933E-D2227736C24C}" destId="{26C9DD88-218A-493F-AC17-216AC182AC63}" srcOrd="1" destOrd="0" presId="urn:microsoft.com/office/officeart/2008/layout/NameandTitleOrganizationalChart"/>
    <dgm:cxn modelId="{A1D25D21-0C85-4DC5-9EEF-C6C4D4FB2535}" type="presParOf" srcId="{F15CD84D-7E5C-4ACD-933E-D2227736C24C}" destId="{7E443F42-0557-41FC-AD34-2168F5AF2BAD}" srcOrd="2" destOrd="0" presId="urn:microsoft.com/office/officeart/2008/layout/NameandTitleOrganizationalChart"/>
    <dgm:cxn modelId="{EF639F4E-CA71-49B9-A765-913070791DCE}" type="presParOf" srcId="{CB3C79F3-9FA0-4D15-A312-8345852DB4D8}" destId="{737F0919-8B33-46BB-B44F-52C5685A3020}" srcOrd="2" destOrd="0" presId="urn:microsoft.com/office/officeart/2008/layout/NameandTitleOrganizationalChart"/>
    <dgm:cxn modelId="{7FF86BFC-75D7-4405-82B4-DF5DECBF0D20}" type="presParOf" srcId="{8787181F-082B-4217-8F93-1A43F7CF50F2}" destId="{2A453D17-CD1E-44D0-8CB7-E3EBE815942D}" srcOrd="2" destOrd="0" presId="urn:microsoft.com/office/officeart/2008/layout/NameandTitleOrganizationalChart"/>
    <dgm:cxn modelId="{BF8BF628-A0CD-42AD-8A3C-792F1DEC4B15}" type="presParOf" srcId="{9B9C7F33-AF72-4943-84B0-4145FCA4F24C}" destId="{05EE8C76-C578-40B3-A207-01E9755D13ED}" srcOrd="6" destOrd="0" presId="urn:microsoft.com/office/officeart/2008/layout/NameandTitleOrganizationalChart"/>
    <dgm:cxn modelId="{C68FD31D-2FF1-4F7D-929C-089E3CF7F229}" type="presParOf" srcId="{9B9C7F33-AF72-4943-84B0-4145FCA4F24C}" destId="{97255C68-6DBC-482B-8D23-D241F92CED03}" srcOrd="7" destOrd="0" presId="urn:microsoft.com/office/officeart/2008/layout/NameandTitleOrganizationalChart"/>
    <dgm:cxn modelId="{37C22D3E-5383-45F6-841F-8EDBBF37E857}" type="presParOf" srcId="{97255C68-6DBC-482B-8D23-D241F92CED03}" destId="{78F08B4C-C1E6-497F-ADA0-7CA39238BB30}" srcOrd="0" destOrd="0" presId="urn:microsoft.com/office/officeart/2008/layout/NameandTitleOrganizationalChart"/>
    <dgm:cxn modelId="{3F360C4E-B3FE-4EB1-8E9C-C50CA4A876CA}" type="presParOf" srcId="{78F08B4C-C1E6-497F-ADA0-7CA39238BB30}" destId="{3D76D9FC-E642-4C59-A789-84353E1448BD}" srcOrd="0" destOrd="0" presId="urn:microsoft.com/office/officeart/2008/layout/NameandTitleOrganizationalChart"/>
    <dgm:cxn modelId="{65E292F4-9B87-4659-A562-9B7F40AD370E}" type="presParOf" srcId="{78F08B4C-C1E6-497F-ADA0-7CA39238BB30}" destId="{47FD2AEB-C09A-4C36-996E-42406B1349F5}" srcOrd="1" destOrd="0" presId="urn:microsoft.com/office/officeart/2008/layout/NameandTitleOrganizationalChart"/>
    <dgm:cxn modelId="{0CC0720C-4D21-4166-8C6D-E6B58A4BD155}" type="presParOf" srcId="{78F08B4C-C1E6-497F-ADA0-7CA39238BB30}" destId="{A9E6D5DB-E1CD-43A3-860F-B0A82B9C81A8}" srcOrd="2" destOrd="0" presId="urn:microsoft.com/office/officeart/2008/layout/NameandTitleOrganizationalChart"/>
    <dgm:cxn modelId="{0AC421AC-3EA6-4506-8A53-EDE44CA90405}" type="presParOf" srcId="{97255C68-6DBC-482B-8D23-D241F92CED03}" destId="{71E08271-C311-46B0-AA89-10FA216DD1A0}" srcOrd="1" destOrd="0" presId="urn:microsoft.com/office/officeart/2008/layout/NameandTitleOrganizationalChart"/>
    <dgm:cxn modelId="{82B92BF0-C134-4465-BF20-2E2161EB6D9C}" type="presParOf" srcId="{71E08271-C311-46B0-AA89-10FA216DD1A0}" destId="{FC3A50F6-90E6-40DF-B6F3-7C10D4232344}" srcOrd="0" destOrd="0" presId="urn:microsoft.com/office/officeart/2008/layout/NameandTitleOrganizationalChart"/>
    <dgm:cxn modelId="{32CE2338-F487-44EF-8F95-551E122CD29C}" type="presParOf" srcId="{71E08271-C311-46B0-AA89-10FA216DD1A0}" destId="{ACD74FF8-D70B-4E4E-B0B4-28A2976F722C}" srcOrd="1" destOrd="0" presId="urn:microsoft.com/office/officeart/2008/layout/NameandTitleOrganizationalChart"/>
    <dgm:cxn modelId="{8F6F89FF-2B08-4033-AB83-A0407705BEEB}" type="presParOf" srcId="{ACD74FF8-D70B-4E4E-B0B4-28A2976F722C}" destId="{BB6BCD9E-486C-4FF3-8CBA-82604D52CDBE}" srcOrd="0" destOrd="0" presId="urn:microsoft.com/office/officeart/2008/layout/NameandTitleOrganizationalChart"/>
    <dgm:cxn modelId="{893AE2A9-EE03-47EB-977B-4F99B48F5E1C}" type="presParOf" srcId="{BB6BCD9E-486C-4FF3-8CBA-82604D52CDBE}" destId="{AA4223CF-CB34-4152-9367-455B6362C21E}" srcOrd="0" destOrd="0" presId="urn:microsoft.com/office/officeart/2008/layout/NameandTitleOrganizationalChart"/>
    <dgm:cxn modelId="{08930B03-57A6-46B3-9E4E-8681DE708F38}" type="presParOf" srcId="{BB6BCD9E-486C-4FF3-8CBA-82604D52CDBE}" destId="{09D54528-6A39-45FB-93C2-D04A80773E4A}" srcOrd="1" destOrd="0" presId="urn:microsoft.com/office/officeart/2008/layout/NameandTitleOrganizationalChart"/>
    <dgm:cxn modelId="{A33F875D-74AA-4C12-B86E-199DA1451194}" type="presParOf" srcId="{BB6BCD9E-486C-4FF3-8CBA-82604D52CDBE}" destId="{8A46195D-D1B0-4415-ACAB-929C0729E366}" srcOrd="2" destOrd="0" presId="urn:microsoft.com/office/officeart/2008/layout/NameandTitleOrganizationalChart"/>
    <dgm:cxn modelId="{129A808F-0906-4911-8BEB-AC64CD803A3F}" type="presParOf" srcId="{ACD74FF8-D70B-4E4E-B0B4-28A2976F722C}" destId="{F76D920A-424E-44E0-8497-FAA0BCAE11B4}" srcOrd="1" destOrd="0" presId="urn:microsoft.com/office/officeart/2008/layout/NameandTitleOrganizationalChart"/>
    <dgm:cxn modelId="{AAFA532B-BDF4-485A-A07A-DB1B6BC42CEF}" type="presParOf" srcId="{ACD74FF8-D70B-4E4E-B0B4-28A2976F722C}" destId="{63C84AA9-1032-4682-9FD5-3EF2C8015F4F}" srcOrd="2" destOrd="0" presId="urn:microsoft.com/office/officeart/2008/layout/NameandTitleOrganizationalChart"/>
    <dgm:cxn modelId="{27FCC1CC-1C17-471E-82CB-0A39A55DC3E8}" type="presParOf" srcId="{71E08271-C311-46B0-AA89-10FA216DD1A0}" destId="{BC386387-3DBD-4B42-BEAB-E0E486F28199}" srcOrd="2" destOrd="0" presId="urn:microsoft.com/office/officeart/2008/layout/NameandTitleOrganizationalChart"/>
    <dgm:cxn modelId="{D7F4EDAA-F041-4209-A3EA-D723B6FC9DBA}" type="presParOf" srcId="{71E08271-C311-46B0-AA89-10FA216DD1A0}" destId="{2E71E096-7CF5-4401-AE79-2972AD7B50D8}" srcOrd="3" destOrd="0" presId="urn:microsoft.com/office/officeart/2008/layout/NameandTitleOrganizationalChart"/>
    <dgm:cxn modelId="{E03D0AAF-4A90-41E4-A39F-9E6D54A3A49F}" type="presParOf" srcId="{2E71E096-7CF5-4401-AE79-2972AD7B50D8}" destId="{09EB89CA-4CB1-4F11-BC1D-5FBB2E41705A}" srcOrd="0" destOrd="0" presId="urn:microsoft.com/office/officeart/2008/layout/NameandTitleOrganizationalChart"/>
    <dgm:cxn modelId="{5D013917-BE80-477C-AA35-A10FB6B35276}" type="presParOf" srcId="{09EB89CA-4CB1-4F11-BC1D-5FBB2E41705A}" destId="{61A06AE9-B351-4CE1-94B7-CA208A9D24D9}" srcOrd="0" destOrd="0" presId="urn:microsoft.com/office/officeart/2008/layout/NameandTitleOrganizationalChart"/>
    <dgm:cxn modelId="{D090133D-791E-40DF-B56B-FD3E8CFF0094}" type="presParOf" srcId="{09EB89CA-4CB1-4F11-BC1D-5FBB2E41705A}" destId="{02F9DD83-7B17-4E50-AFA7-976FD500D3C6}" srcOrd="1" destOrd="0" presId="urn:microsoft.com/office/officeart/2008/layout/NameandTitleOrganizationalChart"/>
    <dgm:cxn modelId="{2687881A-50E8-4A4F-9CB4-2CB760952CD3}" type="presParOf" srcId="{09EB89CA-4CB1-4F11-BC1D-5FBB2E41705A}" destId="{A29B9613-5A1D-4A66-8BEC-D97B07F1D5D7}" srcOrd="2" destOrd="0" presId="urn:microsoft.com/office/officeart/2008/layout/NameandTitleOrganizationalChart"/>
    <dgm:cxn modelId="{33F51A26-D400-4B74-9F33-78A6867316BE}" type="presParOf" srcId="{2E71E096-7CF5-4401-AE79-2972AD7B50D8}" destId="{C803C466-A709-498C-8109-931711398C28}" srcOrd="1" destOrd="0" presId="urn:microsoft.com/office/officeart/2008/layout/NameandTitleOrganizationalChart"/>
    <dgm:cxn modelId="{043D7011-13AD-4051-81FC-B917FEC04E0E}" type="presParOf" srcId="{2E71E096-7CF5-4401-AE79-2972AD7B50D8}" destId="{CF37CFDD-286C-4942-8F64-2A7F5DE8A552}" srcOrd="2" destOrd="0" presId="urn:microsoft.com/office/officeart/2008/layout/NameandTitleOrganizationalChart"/>
    <dgm:cxn modelId="{23BBC372-35E7-48EA-962F-E83139739B65}" type="presParOf" srcId="{71E08271-C311-46B0-AA89-10FA216DD1A0}" destId="{48E10709-7801-4317-A5ED-1C3861B6BD2B}" srcOrd="4" destOrd="0" presId="urn:microsoft.com/office/officeart/2008/layout/NameandTitleOrganizationalChart"/>
    <dgm:cxn modelId="{FAE6585D-76E3-4416-9F69-D577D5F1E965}" type="presParOf" srcId="{71E08271-C311-46B0-AA89-10FA216DD1A0}" destId="{EB4318EC-5417-41E9-92BB-D4E4E5F1EEAC}" srcOrd="5" destOrd="0" presId="urn:microsoft.com/office/officeart/2008/layout/NameandTitleOrganizationalChart"/>
    <dgm:cxn modelId="{A65F4AA8-2B00-4DF1-9F2B-25343CB5E540}" type="presParOf" srcId="{EB4318EC-5417-41E9-92BB-D4E4E5F1EEAC}" destId="{BC3FA2AD-8461-4B89-8A80-16E343D80CEB}" srcOrd="0" destOrd="0" presId="urn:microsoft.com/office/officeart/2008/layout/NameandTitleOrganizationalChart"/>
    <dgm:cxn modelId="{D686EF92-BE3F-4273-A46A-33E27239DAF5}" type="presParOf" srcId="{BC3FA2AD-8461-4B89-8A80-16E343D80CEB}" destId="{967C5813-309E-47CC-B9FB-5DBD16745D87}" srcOrd="0" destOrd="0" presId="urn:microsoft.com/office/officeart/2008/layout/NameandTitleOrganizationalChart"/>
    <dgm:cxn modelId="{31AD8BD4-B305-42D7-9823-D6D14749D488}" type="presParOf" srcId="{BC3FA2AD-8461-4B89-8A80-16E343D80CEB}" destId="{9A498297-B99B-4BC8-AB3A-6FC319DE0FC7}" srcOrd="1" destOrd="0" presId="urn:microsoft.com/office/officeart/2008/layout/NameandTitleOrganizationalChart"/>
    <dgm:cxn modelId="{3AADE681-821E-4939-B776-B2B55E0AA11B}" type="presParOf" srcId="{BC3FA2AD-8461-4B89-8A80-16E343D80CEB}" destId="{5C3ADB34-A0C6-4110-862D-BFA836F2A275}" srcOrd="2" destOrd="0" presId="urn:microsoft.com/office/officeart/2008/layout/NameandTitleOrganizationalChart"/>
    <dgm:cxn modelId="{05A16E2E-01B8-4353-8C37-7D27312A181A}" type="presParOf" srcId="{EB4318EC-5417-41E9-92BB-D4E4E5F1EEAC}" destId="{6DDB6EC9-5D17-4E1E-9E99-F3D284D9B406}" srcOrd="1" destOrd="0" presId="urn:microsoft.com/office/officeart/2008/layout/NameandTitleOrganizationalChart"/>
    <dgm:cxn modelId="{31911925-F221-470B-BD7C-0A1532B4A79B}" type="presParOf" srcId="{EB4318EC-5417-41E9-92BB-D4E4E5F1EEAC}" destId="{DDAC118E-6237-4FA2-8821-AB79E89092E3}" srcOrd="2" destOrd="0" presId="urn:microsoft.com/office/officeart/2008/layout/NameandTitleOrganizationalChart"/>
    <dgm:cxn modelId="{BC18D25F-644C-446D-A22A-DD2871DF622B}" type="presParOf" srcId="{97255C68-6DBC-482B-8D23-D241F92CED03}" destId="{28F22197-187D-4950-87CB-9B6228821C80}" srcOrd="2" destOrd="0" presId="urn:microsoft.com/office/officeart/2008/layout/NameandTitleOrganizationalChart"/>
    <dgm:cxn modelId="{935F09AE-B71B-4498-9D89-183931CED076}" type="presParOf" srcId="{9B9C7F33-AF72-4943-84B0-4145FCA4F24C}" destId="{8FBF4620-3E4E-41F5-85CF-704A87DC485C}" srcOrd="8" destOrd="0" presId="urn:microsoft.com/office/officeart/2008/layout/NameandTitleOrganizationalChart"/>
    <dgm:cxn modelId="{F576B5C2-D8D1-4E9D-95B1-E0908B254B81}" type="presParOf" srcId="{9B9C7F33-AF72-4943-84B0-4145FCA4F24C}" destId="{9C2860FB-A41D-4C9F-9D00-403F7DCAA956}" srcOrd="9" destOrd="0" presId="urn:microsoft.com/office/officeart/2008/layout/NameandTitleOrganizationalChart"/>
    <dgm:cxn modelId="{93FC6C98-F0FC-432B-BC05-09058987FCC1}" type="presParOf" srcId="{9C2860FB-A41D-4C9F-9D00-403F7DCAA956}" destId="{BA9C592A-9997-411A-AA2B-102931240AEA}" srcOrd="0" destOrd="0" presId="urn:microsoft.com/office/officeart/2008/layout/NameandTitleOrganizationalChart"/>
    <dgm:cxn modelId="{52D92F51-371E-4DC1-9D0D-788EB274ACA6}" type="presParOf" srcId="{BA9C592A-9997-411A-AA2B-102931240AEA}" destId="{81AAB199-614D-4B7A-BA87-FB8C4A4C0BF4}" srcOrd="0" destOrd="0" presId="urn:microsoft.com/office/officeart/2008/layout/NameandTitleOrganizationalChart"/>
    <dgm:cxn modelId="{AA6B3A69-142D-4122-B9BC-580F033D2EAE}" type="presParOf" srcId="{BA9C592A-9997-411A-AA2B-102931240AEA}" destId="{E9AFEE8D-0402-4C93-8459-0A8843BAAF21}" srcOrd="1" destOrd="0" presId="urn:microsoft.com/office/officeart/2008/layout/NameandTitleOrganizationalChart"/>
    <dgm:cxn modelId="{D2FEC89C-F824-4924-B37F-1CC2FAFBA5A2}" type="presParOf" srcId="{BA9C592A-9997-411A-AA2B-102931240AEA}" destId="{44AC2011-7416-4DAA-9699-FE0B5D51CD7D}" srcOrd="2" destOrd="0" presId="urn:microsoft.com/office/officeart/2008/layout/NameandTitleOrganizationalChart"/>
    <dgm:cxn modelId="{48CEB06C-5030-4E4B-90FE-218D2A598D66}" type="presParOf" srcId="{9C2860FB-A41D-4C9F-9D00-403F7DCAA956}" destId="{324B4A7F-3274-485D-88F7-2DCD6EC7EB70}" srcOrd="1" destOrd="0" presId="urn:microsoft.com/office/officeart/2008/layout/NameandTitleOrganizationalChart"/>
    <dgm:cxn modelId="{469642EE-6BC6-47E9-88EE-932E6CDC940D}" type="presParOf" srcId="{324B4A7F-3274-485D-88F7-2DCD6EC7EB70}" destId="{F72786D7-694A-4567-823A-F47C4A577354}" srcOrd="0" destOrd="0" presId="urn:microsoft.com/office/officeart/2008/layout/NameandTitleOrganizationalChart"/>
    <dgm:cxn modelId="{0BC44838-3E49-491B-996F-6D854AA12E50}" type="presParOf" srcId="{324B4A7F-3274-485D-88F7-2DCD6EC7EB70}" destId="{94845956-96C7-41C2-B7CA-8C505754BF56}" srcOrd="1" destOrd="0" presId="urn:microsoft.com/office/officeart/2008/layout/NameandTitleOrganizationalChart"/>
    <dgm:cxn modelId="{3EE5260D-9B19-4633-9F6E-79F0C8F1B588}" type="presParOf" srcId="{94845956-96C7-41C2-B7CA-8C505754BF56}" destId="{8BC8DEED-FE4E-42BF-8536-96332F03D4ED}" srcOrd="0" destOrd="0" presId="urn:microsoft.com/office/officeart/2008/layout/NameandTitleOrganizationalChart"/>
    <dgm:cxn modelId="{390C7F5A-0637-49C9-8F6B-C93F7158075C}" type="presParOf" srcId="{8BC8DEED-FE4E-42BF-8536-96332F03D4ED}" destId="{41823ED4-3B57-417E-8387-82BDA8542BD7}" srcOrd="0" destOrd="0" presId="urn:microsoft.com/office/officeart/2008/layout/NameandTitleOrganizationalChart"/>
    <dgm:cxn modelId="{9DA91278-CB8F-4740-87BF-8A77C473162B}" type="presParOf" srcId="{8BC8DEED-FE4E-42BF-8536-96332F03D4ED}" destId="{DE790887-B9BB-4C7F-A991-7481F605478E}" srcOrd="1" destOrd="0" presId="urn:microsoft.com/office/officeart/2008/layout/NameandTitleOrganizationalChart"/>
    <dgm:cxn modelId="{0C8649A0-1A36-4AB0-80BA-CF9C17E03A0B}" type="presParOf" srcId="{8BC8DEED-FE4E-42BF-8536-96332F03D4ED}" destId="{558ED483-1AB4-4D78-B47D-97EC6855352C}" srcOrd="2" destOrd="0" presId="urn:microsoft.com/office/officeart/2008/layout/NameandTitleOrganizationalChart"/>
    <dgm:cxn modelId="{B865A18D-E334-4969-84DA-A530BD199A4C}" type="presParOf" srcId="{94845956-96C7-41C2-B7CA-8C505754BF56}" destId="{4EBCE742-4E4E-4ED0-8097-4066E2EAC4EC}" srcOrd="1" destOrd="0" presId="urn:microsoft.com/office/officeart/2008/layout/NameandTitleOrganizationalChart"/>
    <dgm:cxn modelId="{6786714D-E9DE-4DA2-BF47-51AD32E19110}" type="presParOf" srcId="{94845956-96C7-41C2-B7CA-8C505754BF56}" destId="{5134CC3F-DFD0-49E0-9F89-B9EA8EB9F3C1}" srcOrd="2" destOrd="0" presId="urn:microsoft.com/office/officeart/2008/layout/NameandTitleOrganizationalChart"/>
    <dgm:cxn modelId="{707C978A-8779-449F-AC5E-CDDA29695114}" type="presParOf" srcId="{324B4A7F-3274-485D-88F7-2DCD6EC7EB70}" destId="{7F46B634-2B35-4BD3-A943-816CF4D460C2}" srcOrd="2" destOrd="0" presId="urn:microsoft.com/office/officeart/2008/layout/NameandTitleOrganizationalChart"/>
    <dgm:cxn modelId="{ED11129E-CBEF-42D0-9F8A-AD9D417882B2}" type="presParOf" srcId="{324B4A7F-3274-485D-88F7-2DCD6EC7EB70}" destId="{B048DEAB-689A-44AE-885B-83ECBD1CE130}" srcOrd="3" destOrd="0" presId="urn:microsoft.com/office/officeart/2008/layout/NameandTitleOrganizationalChart"/>
    <dgm:cxn modelId="{752B6B9A-D986-4F77-895E-E2603939042F}" type="presParOf" srcId="{B048DEAB-689A-44AE-885B-83ECBD1CE130}" destId="{418ED117-0883-4EAD-BEFE-D78DE81DB9BE}" srcOrd="0" destOrd="0" presId="urn:microsoft.com/office/officeart/2008/layout/NameandTitleOrganizationalChart"/>
    <dgm:cxn modelId="{1C049B3C-1660-47D5-9CD1-BABD2FB321F7}" type="presParOf" srcId="{418ED117-0883-4EAD-BEFE-D78DE81DB9BE}" destId="{866FA25B-24F7-423B-988C-3FE6B5177E00}" srcOrd="0" destOrd="0" presId="urn:microsoft.com/office/officeart/2008/layout/NameandTitleOrganizationalChart"/>
    <dgm:cxn modelId="{E46663BD-3339-499B-8AA2-1BDDA4F96044}" type="presParOf" srcId="{418ED117-0883-4EAD-BEFE-D78DE81DB9BE}" destId="{77C7557A-8A83-42F7-8B81-881AA51767A3}" srcOrd="1" destOrd="0" presId="urn:microsoft.com/office/officeart/2008/layout/NameandTitleOrganizationalChart"/>
    <dgm:cxn modelId="{22553DA5-6E55-4A59-98F5-0ABE379E7D29}" type="presParOf" srcId="{418ED117-0883-4EAD-BEFE-D78DE81DB9BE}" destId="{342E6534-8EA1-4C8A-A56F-9ACAF07FCF22}" srcOrd="2" destOrd="0" presId="urn:microsoft.com/office/officeart/2008/layout/NameandTitleOrganizationalChart"/>
    <dgm:cxn modelId="{50693222-26E5-4813-915C-C897FE732097}" type="presParOf" srcId="{B048DEAB-689A-44AE-885B-83ECBD1CE130}" destId="{07AC594A-C277-4ECE-B085-A3B8FE8592C6}" srcOrd="1" destOrd="0" presId="urn:microsoft.com/office/officeart/2008/layout/NameandTitleOrganizationalChart"/>
    <dgm:cxn modelId="{596B01C6-653D-4C6F-BAA7-4DA83E67144E}" type="presParOf" srcId="{B048DEAB-689A-44AE-885B-83ECBD1CE130}" destId="{61570E59-96DA-4675-843D-09F15C26A9B2}" srcOrd="2" destOrd="0" presId="urn:microsoft.com/office/officeart/2008/layout/NameandTitleOrganizationalChart"/>
    <dgm:cxn modelId="{DD7E62CD-27FF-4EB9-879A-D791EF891A21}" type="presParOf" srcId="{9C2860FB-A41D-4C9F-9D00-403F7DCAA956}" destId="{E8C254C0-BA8B-4C95-8205-6804D355EDB1}" srcOrd="2" destOrd="0" presId="urn:microsoft.com/office/officeart/2008/layout/NameandTitleOrganizationalChart"/>
    <dgm:cxn modelId="{434BBC9A-F5B8-46D2-B4A4-5966238EA447}" type="presParOf" srcId="{AD1B0CBC-8E87-4C4E-B41D-12A540B9A926}" destId="{A883EFB8-1FB0-4AB6-B730-193CA9AB378C}" srcOrd="2" destOrd="0" presId="urn:microsoft.com/office/officeart/2008/layout/NameandTitleOrganizationalChart"/>
    <dgm:cxn modelId="{B39C5294-8E96-4A42-BCBD-ACD24C38583F}" type="presParOf" srcId="{A883EFB8-1FB0-4AB6-B730-193CA9AB378C}" destId="{67A675B5-BD03-45D8-B8B7-C27C6106903A}" srcOrd="0" destOrd="0" presId="urn:microsoft.com/office/officeart/2008/layout/NameandTitleOrganizationalChart"/>
    <dgm:cxn modelId="{35008FD3-4A9F-4B39-9CED-51A5377BC461}" type="presParOf" srcId="{A883EFB8-1FB0-4AB6-B730-193CA9AB378C}" destId="{9B9F2DCC-664C-4615-A179-2E69E084DF6D}" srcOrd="1" destOrd="0" presId="urn:microsoft.com/office/officeart/2008/layout/NameandTitleOrganizationalChart"/>
    <dgm:cxn modelId="{22CA4A42-FCC4-40FB-9751-F7D574EC4EBF}" type="presParOf" srcId="{9B9F2DCC-664C-4615-A179-2E69E084DF6D}" destId="{084A979C-876C-4DCD-A512-AAF40D0AB5CB}" srcOrd="0" destOrd="0" presId="urn:microsoft.com/office/officeart/2008/layout/NameandTitleOrganizationalChart"/>
    <dgm:cxn modelId="{2F012D53-6840-45C6-A4C1-DF4ED3A6A00E}" type="presParOf" srcId="{084A979C-876C-4DCD-A512-AAF40D0AB5CB}" destId="{507CDFC5-BE97-4BA7-AF84-2B95DFDC658F}" srcOrd="0" destOrd="0" presId="urn:microsoft.com/office/officeart/2008/layout/NameandTitleOrganizationalChart"/>
    <dgm:cxn modelId="{16BFD336-5BFA-4503-933E-51559571360E}" type="presParOf" srcId="{084A979C-876C-4DCD-A512-AAF40D0AB5CB}" destId="{36550C31-68A5-4CF6-AE1D-D66E3F3799EA}" srcOrd="1" destOrd="0" presId="urn:microsoft.com/office/officeart/2008/layout/NameandTitleOrganizationalChart"/>
    <dgm:cxn modelId="{EC7A0C28-4B32-4ADA-B00D-B5EC964CC3B4}" type="presParOf" srcId="{084A979C-876C-4DCD-A512-AAF40D0AB5CB}" destId="{A7AE97E2-8C36-426A-AC88-4749DB9997B4}" srcOrd="2" destOrd="0" presId="urn:microsoft.com/office/officeart/2008/layout/NameandTitleOrganizationalChart"/>
    <dgm:cxn modelId="{718965C5-B416-4B18-8E4F-18C1D602CDD9}" type="presParOf" srcId="{9B9F2DCC-664C-4615-A179-2E69E084DF6D}" destId="{311BC153-0665-4FDA-AD7D-420956AA709A}" srcOrd="1" destOrd="0" presId="urn:microsoft.com/office/officeart/2008/layout/NameandTitleOrganizationalChart"/>
    <dgm:cxn modelId="{EFDCDD4D-F25E-4CDD-9D99-57D81716DC9A}" type="presParOf" srcId="{9B9F2DCC-664C-4615-A179-2E69E084DF6D}" destId="{0F803B33-DABF-48DC-A9F3-2D6365015C73}" srcOrd="2" destOrd="0" presId="urn:microsoft.com/office/officeart/2008/layout/NameandTitleOrganizationalChart"/>
    <dgm:cxn modelId="{AB56D71F-D348-446F-B46A-5846C46F3435}" type="presParOf" srcId="{A883EFB8-1FB0-4AB6-B730-193CA9AB378C}" destId="{C379FB2B-B7CB-45FE-B002-627311510EF3}" srcOrd="2" destOrd="0" presId="urn:microsoft.com/office/officeart/2008/layout/NameandTitleOrganizationalChart"/>
    <dgm:cxn modelId="{1BEA2523-3F58-47EA-A087-EE7DC499CC09}" type="presParOf" srcId="{A883EFB8-1FB0-4AB6-B730-193CA9AB378C}" destId="{B1D5E575-B232-495A-8102-3F2C7E1E96CF}" srcOrd="3" destOrd="0" presId="urn:microsoft.com/office/officeart/2008/layout/NameandTitleOrganizationalChart"/>
    <dgm:cxn modelId="{F7676F84-A7A9-4B56-8BE4-996114509AA2}" type="presParOf" srcId="{B1D5E575-B232-495A-8102-3F2C7E1E96CF}" destId="{F069C95E-7896-437D-859F-DB4107B2ADF7}" srcOrd="0" destOrd="0" presId="urn:microsoft.com/office/officeart/2008/layout/NameandTitleOrganizationalChart"/>
    <dgm:cxn modelId="{4F082A87-C9F9-45B8-8785-EF7149F084D6}" type="presParOf" srcId="{F069C95E-7896-437D-859F-DB4107B2ADF7}" destId="{DAC93127-3F29-4085-9C03-B294C30F5677}" srcOrd="0" destOrd="0" presId="urn:microsoft.com/office/officeart/2008/layout/NameandTitleOrganizationalChart"/>
    <dgm:cxn modelId="{4C25987E-7A1E-44A1-872F-8B5C477072D8}" type="presParOf" srcId="{F069C95E-7896-437D-859F-DB4107B2ADF7}" destId="{8222ACFF-A6F0-4007-8AA7-FF09EEA0CD52}" srcOrd="1" destOrd="0" presId="urn:microsoft.com/office/officeart/2008/layout/NameandTitleOrganizationalChart"/>
    <dgm:cxn modelId="{B0488771-4B34-406F-8962-46B82493F534}" type="presParOf" srcId="{F069C95E-7896-437D-859F-DB4107B2ADF7}" destId="{D2C16519-2173-499D-B9BF-C8DC91EFE1C6}" srcOrd="2" destOrd="0" presId="urn:microsoft.com/office/officeart/2008/layout/NameandTitleOrganizationalChart"/>
    <dgm:cxn modelId="{F1636CB1-AD06-4D74-BAA3-DF70BFBF6A26}" type="presParOf" srcId="{B1D5E575-B232-495A-8102-3F2C7E1E96CF}" destId="{FB9B574E-FA9E-4E18-98E8-D632A2268E20}" srcOrd="1" destOrd="0" presId="urn:microsoft.com/office/officeart/2008/layout/NameandTitleOrganizationalChart"/>
    <dgm:cxn modelId="{DB90B2B6-E9E4-4ED3-94AE-AB6C49EFA911}" type="presParOf" srcId="{B1D5E575-B232-495A-8102-3F2C7E1E96CF}" destId="{9E4B2441-99FA-4D3F-AF08-0CC4B515E8D0}" srcOrd="2" destOrd="0" presId="urn:microsoft.com/office/officeart/2008/layout/NameandTitleOrganizationalChart"/>
    <dgm:cxn modelId="{6338C3D4-F413-4A27-AD20-93EEC8137584}" type="presParOf" srcId="{A883EFB8-1FB0-4AB6-B730-193CA9AB378C}" destId="{6DC98422-85CF-45DA-998B-C1D882E6BC0F}" srcOrd="4" destOrd="0" presId="urn:microsoft.com/office/officeart/2008/layout/NameandTitleOrganizationalChart"/>
    <dgm:cxn modelId="{192494D5-C1AB-4F41-B6E8-0F87F82C77D3}" type="presParOf" srcId="{A883EFB8-1FB0-4AB6-B730-193CA9AB378C}" destId="{FED21AEA-8701-4CD2-AAC5-EE871E3B2DA1}" srcOrd="5" destOrd="0" presId="urn:microsoft.com/office/officeart/2008/layout/NameandTitleOrganizationalChart"/>
    <dgm:cxn modelId="{26559258-FD6E-4563-8B5F-E7169017FBE3}" type="presParOf" srcId="{FED21AEA-8701-4CD2-AAC5-EE871E3B2DA1}" destId="{DDADF41F-FF14-42ED-9A20-0E0A15902760}" srcOrd="0" destOrd="0" presId="urn:microsoft.com/office/officeart/2008/layout/NameandTitleOrganizationalChart"/>
    <dgm:cxn modelId="{F869C055-13E7-459C-8826-CD6FCA735485}" type="presParOf" srcId="{DDADF41F-FF14-42ED-9A20-0E0A15902760}" destId="{FE67BFE1-A8A2-4E17-B5F7-E49427CBB6FD}" srcOrd="0" destOrd="0" presId="urn:microsoft.com/office/officeart/2008/layout/NameandTitleOrganizationalChart"/>
    <dgm:cxn modelId="{69236799-3C54-42DA-8F3F-8F42BAF079D4}" type="presParOf" srcId="{DDADF41F-FF14-42ED-9A20-0E0A15902760}" destId="{D863E4C0-0F46-4B75-8145-83CFEBEA843B}" srcOrd="1" destOrd="0" presId="urn:microsoft.com/office/officeart/2008/layout/NameandTitleOrganizationalChart"/>
    <dgm:cxn modelId="{034C2A7D-33D3-45FB-BA08-800900F63A16}" type="presParOf" srcId="{DDADF41F-FF14-42ED-9A20-0E0A15902760}" destId="{E466EE48-EB09-4B9F-89FE-73404773F898}" srcOrd="2" destOrd="0" presId="urn:microsoft.com/office/officeart/2008/layout/NameandTitleOrganizationalChart"/>
    <dgm:cxn modelId="{3F29A127-0E19-463F-8DE0-C45AD9DF101A}" type="presParOf" srcId="{FED21AEA-8701-4CD2-AAC5-EE871E3B2DA1}" destId="{BF102AD5-54DA-4649-A653-EC8E7B2D1C4B}" srcOrd="1" destOrd="0" presId="urn:microsoft.com/office/officeart/2008/layout/NameandTitleOrganizationalChart"/>
    <dgm:cxn modelId="{7E13D196-E7A4-4BF4-894B-DF8F45773DEE}" type="presParOf" srcId="{FED21AEA-8701-4CD2-AAC5-EE871E3B2DA1}" destId="{94EEE730-E68A-44BC-A6E5-AC7217596E18}" srcOrd="2" destOrd="0" presId="urn:microsoft.com/office/officeart/2008/layout/NameandTitleOrganizationalChar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DC98422-85CF-45DA-998B-C1D882E6BC0F}">
      <dsp:nvSpPr>
        <dsp:cNvPr id="0" name=""/>
        <dsp:cNvSpPr/>
      </dsp:nvSpPr>
      <dsp:spPr>
        <a:xfrm>
          <a:off x="13500100" y="5364799"/>
          <a:ext cx="167300" cy="199917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99179"/>
              </a:lnTo>
              <a:lnTo>
                <a:pt x="167300" y="1999179"/>
              </a:lnTo>
            </a:path>
          </a:pathLst>
        </a:custGeom>
        <a:noFill/>
        <a:ln w="12700" cap="flat" cmpd="sng" algn="ctr">
          <a:solidFill>
            <a:schemeClr val="accent4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379FB2B-B7CB-45FE-B002-627311510EF3}">
      <dsp:nvSpPr>
        <dsp:cNvPr id="0" name=""/>
        <dsp:cNvSpPr/>
      </dsp:nvSpPr>
      <dsp:spPr>
        <a:xfrm>
          <a:off x="13500100" y="5364799"/>
          <a:ext cx="161356" cy="82023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20237"/>
              </a:lnTo>
              <a:lnTo>
                <a:pt x="161356" y="820237"/>
              </a:lnTo>
            </a:path>
          </a:pathLst>
        </a:custGeom>
        <a:noFill/>
        <a:ln w="12700" cap="flat" cmpd="sng" algn="ctr">
          <a:solidFill>
            <a:schemeClr val="accent4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7A675B5-BD03-45D8-B8B7-C27C6106903A}">
      <dsp:nvSpPr>
        <dsp:cNvPr id="0" name=""/>
        <dsp:cNvSpPr/>
      </dsp:nvSpPr>
      <dsp:spPr>
        <a:xfrm>
          <a:off x="13338743" y="5364799"/>
          <a:ext cx="161356" cy="820237"/>
        </a:xfrm>
        <a:custGeom>
          <a:avLst/>
          <a:gdLst/>
          <a:ahLst/>
          <a:cxnLst/>
          <a:rect l="0" t="0" r="0" b="0"/>
          <a:pathLst>
            <a:path>
              <a:moveTo>
                <a:pt x="161356" y="0"/>
              </a:moveTo>
              <a:lnTo>
                <a:pt x="161356" y="820237"/>
              </a:lnTo>
              <a:lnTo>
                <a:pt x="0" y="820237"/>
              </a:lnTo>
            </a:path>
          </a:pathLst>
        </a:custGeom>
        <a:noFill/>
        <a:ln w="12700" cap="flat" cmpd="sng" algn="ctr">
          <a:solidFill>
            <a:schemeClr val="accent4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F46B634-2B35-4BD3-A943-816CF4D460C2}">
      <dsp:nvSpPr>
        <dsp:cNvPr id="0" name=""/>
        <dsp:cNvSpPr/>
      </dsp:nvSpPr>
      <dsp:spPr>
        <a:xfrm>
          <a:off x="23084676" y="8951637"/>
          <a:ext cx="91440" cy="1634796"/>
        </a:xfrm>
        <a:custGeom>
          <a:avLst/>
          <a:gdLst/>
          <a:ahLst/>
          <a:cxnLst/>
          <a:rect l="0" t="0" r="0" b="0"/>
          <a:pathLst>
            <a:path>
              <a:moveTo>
                <a:pt x="47984" y="0"/>
              </a:moveTo>
              <a:lnTo>
                <a:pt x="47984" y="1473440"/>
              </a:lnTo>
              <a:lnTo>
                <a:pt x="45720" y="1473440"/>
              </a:lnTo>
              <a:lnTo>
                <a:pt x="45720" y="1634796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72786D7-694A-4567-823A-F47C4A577354}">
      <dsp:nvSpPr>
        <dsp:cNvPr id="0" name=""/>
        <dsp:cNvSpPr/>
      </dsp:nvSpPr>
      <dsp:spPr>
        <a:xfrm>
          <a:off x="21964907" y="8951637"/>
          <a:ext cx="1167753" cy="259310"/>
        </a:xfrm>
        <a:custGeom>
          <a:avLst/>
          <a:gdLst/>
          <a:ahLst/>
          <a:cxnLst/>
          <a:rect l="0" t="0" r="0" b="0"/>
          <a:pathLst>
            <a:path>
              <a:moveTo>
                <a:pt x="1167753" y="0"/>
              </a:moveTo>
              <a:lnTo>
                <a:pt x="1167753" y="97954"/>
              </a:lnTo>
              <a:lnTo>
                <a:pt x="0" y="97954"/>
              </a:lnTo>
              <a:lnTo>
                <a:pt x="0" y="259310"/>
              </a:lnTo>
            </a:path>
          </a:pathLst>
        </a:custGeom>
        <a:noFill/>
        <a:ln w="1270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FBF4620-3E4E-41F5-85CF-704A87DC485C}">
      <dsp:nvSpPr>
        <dsp:cNvPr id="0" name=""/>
        <dsp:cNvSpPr/>
      </dsp:nvSpPr>
      <dsp:spPr>
        <a:xfrm>
          <a:off x="13500100" y="5364799"/>
          <a:ext cx="9632560" cy="278081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19460"/>
              </a:lnTo>
              <a:lnTo>
                <a:pt x="9632560" y="2619460"/>
              </a:lnTo>
              <a:lnTo>
                <a:pt x="9632560" y="2780816"/>
              </a:lnTo>
            </a:path>
          </a:pathLst>
        </a:custGeom>
        <a:noFill/>
        <a:ln w="12700" cap="flat" cmpd="sng" algn="ctr">
          <a:solidFill>
            <a:schemeClr val="accent4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8E10709-7801-4317-A5ED-1C3861B6BD2B}">
      <dsp:nvSpPr>
        <dsp:cNvPr id="0" name=""/>
        <dsp:cNvSpPr/>
      </dsp:nvSpPr>
      <dsp:spPr>
        <a:xfrm>
          <a:off x="18285951" y="8951637"/>
          <a:ext cx="2157602" cy="163944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78093"/>
              </a:lnTo>
              <a:lnTo>
                <a:pt x="2157602" y="1478093"/>
              </a:lnTo>
              <a:lnTo>
                <a:pt x="2157602" y="1639449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C386387-3DBD-4B42-BEAB-E0E486F28199}">
      <dsp:nvSpPr>
        <dsp:cNvPr id="0" name=""/>
        <dsp:cNvSpPr/>
      </dsp:nvSpPr>
      <dsp:spPr>
        <a:xfrm>
          <a:off x="18226408" y="8951637"/>
          <a:ext cx="91440" cy="1639449"/>
        </a:xfrm>
        <a:custGeom>
          <a:avLst/>
          <a:gdLst/>
          <a:ahLst/>
          <a:cxnLst/>
          <a:rect l="0" t="0" r="0" b="0"/>
          <a:pathLst>
            <a:path>
              <a:moveTo>
                <a:pt x="59543" y="0"/>
              </a:moveTo>
              <a:lnTo>
                <a:pt x="59543" y="1478093"/>
              </a:lnTo>
              <a:lnTo>
                <a:pt x="45720" y="1478093"/>
              </a:lnTo>
              <a:lnTo>
                <a:pt x="45720" y="1639449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C3A50F6-90E6-40DF-B6F3-7C10D4232344}">
      <dsp:nvSpPr>
        <dsp:cNvPr id="0" name=""/>
        <dsp:cNvSpPr/>
      </dsp:nvSpPr>
      <dsp:spPr>
        <a:xfrm>
          <a:off x="16105069" y="8951637"/>
          <a:ext cx="2180882" cy="1634221"/>
        </a:xfrm>
        <a:custGeom>
          <a:avLst/>
          <a:gdLst/>
          <a:ahLst/>
          <a:cxnLst/>
          <a:rect l="0" t="0" r="0" b="0"/>
          <a:pathLst>
            <a:path>
              <a:moveTo>
                <a:pt x="2180882" y="0"/>
              </a:moveTo>
              <a:lnTo>
                <a:pt x="2180882" y="1472865"/>
              </a:lnTo>
              <a:lnTo>
                <a:pt x="0" y="1472865"/>
              </a:lnTo>
              <a:lnTo>
                <a:pt x="0" y="1634221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5EE8C76-C578-40B3-A207-01E9755D13ED}">
      <dsp:nvSpPr>
        <dsp:cNvPr id="0" name=""/>
        <dsp:cNvSpPr/>
      </dsp:nvSpPr>
      <dsp:spPr>
        <a:xfrm>
          <a:off x="13500100" y="5364799"/>
          <a:ext cx="4785851" cy="278081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19460"/>
              </a:lnTo>
              <a:lnTo>
                <a:pt x="4785851" y="2619460"/>
              </a:lnTo>
              <a:lnTo>
                <a:pt x="4785851" y="2780816"/>
              </a:lnTo>
            </a:path>
          </a:pathLst>
        </a:custGeom>
        <a:noFill/>
        <a:ln w="12700" cap="flat" cmpd="sng" algn="ctr">
          <a:solidFill>
            <a:schemeClr val="accent4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62EA083-382B-4A71-8658-9E1A6B982B1E}">
      <dsp:nvSpPr>
        <dsp:cNvPr id="0" name=""/>
        <dsp:cNvSpPr/>
      </dsp:nvSpPr>
      <dsp:spPr>
        <a:xfrm>
          <a:off x="11306902" y="10016817"/>
          <a:ext cx="2150937" cy="56822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06870"/>
              </a:lnTo>
              <a:lnTo>
                <a:pt x="2150937" y="406870"/>
              </a:lnTo>
              <a:lnTo>
                <a:pt x="2150937" y="568226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1E6F72D-3125-4E2E-B583-23BE9878DC76}">
      <dsp:nvSpPr>
        <dsp:cNvPr id="0" name=""/>
        <dsp:cNvSpPr/>
      </dsp:nvSpPr>
      <dsp:spPr>
        <a:xfrm>
          <a:off x="11257682" y="10016817"/>
          <a:ext cx="91440" cy="572689"/>
        </a:xfrm>
        <a:custGeom>
          <a:avLst/>
          <a:gdLst/>
          <a:ahLst/>
          <a:cxnLst/>
          <a:rect l="0" t="0" r="0" b="0"/>
          <a:pathLst>
            <a:path>
              <a:moveTo>
                <a:pt x="49219" y="0"/>
              </a:moveTo>
              <a:lnTo>
                <a:pt x="49219" y="411333"/>
              </a:lnTo>
              <a:lnTo>
                <a:pt x="45720" y="411333"/>
              </a:lnTo>
              <a:lnTo>
                <a:pt x="45720" y="572689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77F6757-7BE1-47CF-B91E-BD4AFD3421EB}">
      <dsp:nvSpPr>
        <dsp:cNvPr id="0" name=""/>
        <dsp:cNvSpPr/>
      </dsp:nvSpPr>
      <dsp:spPr>
        <a:xfrm>
          <a:off x="9126046" y="10016817"/>
          <a:ext cx="2180855" cy="565331"/>
        </a:xfrm>
        <a:custGeom>
          <a:avLst/>
          <a:gdLst/>
          <a:ahLst/>
          <a:cxnLst/>
          <a:rect l="0" t="0" r="0" b="0"/>
          <a:pathLst>
            <a:path>
              <a:moveTo>
                <a:pt x="2180855" y="0"/>
              </a:moveTo>
              <a:lnTo>
                <a:pt x="2180855" y="403975"/>
              </a:lnTo>
              <a:lnTo>
                <a:pt x="0" y="403975"/>
              </a:lnTo>
              <a:lnTo>
                <a:pt x="0" y="565331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EAB1A98-D724-4C1A-B7E8-4232C729F9FB}">
      <dsp:nvSpPr>
        <dsp:cNvPr id="0" name=""/>
        <dsp:cNvSpPr/>
      </dsp:nvSpPr>
      <dsp:spPr>
        <a:xfrm>
          <a:off x="10180979" y="8951637"/>
          <a:ext cx="1125922" cy="25915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7802"/>
              </a:lnTo>
              <a:lnTo>
                <a:pt x="1125922" y="97802"/>
              </a:lnTo>
              <a:lnTo>
                <a:pt x="1125922" y="259158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01B74BE-E3D5-4D13-A00B-148E8EC6BBB0}">
      <dsp:nvSpPr>
        <dsp:cNvPr id="0" name=""/>
        <dsp:cNvSpPr/>
      </dsp:nvSpPr>
      <dsp:spPr>
        <a:xfrm>
          <a:off x="9126246" y="8951637"/>
          <a:ext cx="1054733" cy="259165"/>
        </a:xfrm>
        <a:custGeom>
          <a:avLst/>
          <a:gdLst/>
          <a:ahLst/>
          <a:cxnLst/>
          <a:rect l="0" t="0" r="0" b="0"/>
          <a:pathLst>
            <a:path>
              <a:moveTo>
                <a:pt x="1054733" y="0"/>
              </a:moveTo>
              <a:lnTo>
                <a:pt x="1054733" y="97809"/>
              </a:lnTo>
              <a:lnTo>
                <a:pt x="0" y="97809"/>
              </a:lnTo>
              <a:lnTo>
                <a:pt x="0" y="259165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8BC186F-0A75-434A-A2E5-81019FDEC682}">
      <dsp:nvSpPr>
        <dsp:cNvPr id="0" name=""/>
        <dsp:cNvSpPr/>
      </dsp:nvSpPr>
      <dsp:spPr>
        <a:xfrm>
          <a:off x="10180979" y="5364799"/>
          <a:ext cx="3319120" cy="2780816"/>
        </a:xfrm>
        <a:custGeom>
          <a:avLst/>
          <a:gdLst/>
          <a:ahLst/>
          <a:cxnLst/>
          <a:rect l="0" t="0" r="0" b="0"/>
          <a:pathLst>
            <a:path>
              <a:moveTo>
                <a:pt x="3319120" y="0"/>
              </a:moveTo>
              <a:lnTo>
                <a:pt x="3319120" y="2619460"/>
              </a:lnTo>
              <a:lnTo>
                <a:pt x="0" y="2619460"/>
              </a:lnTo>
              <a:lnTo>
                <a:pt x="0" y="2780816"/>
              </a:lnTo>
            </a:path>
          </a:pathLst>
        </a:custGeom>
        <a:noFill/>
        <a:ln w="12700" cap="flat" cmpd="sng" algn="ctr">
          <a:solidFill>
            <a:schemeClr val="accent4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C058DC1-2C1D-441C-9DE6-1D983111DBEC}">
      <dsp:nvSpPr>
        <dsp:cNvPr id="0" name=""/>
        <dsp:cNvSpPr/>
      </dsp:nvSpPr>
      <dsp:spPr>
        <a:xfrm>
          <a:off x="5655133" y="8952017"/>
          <a:ext cx="1116946" cy="27709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5736"/>
              </a:lnTo>
              <a:lnTo>
                <a:pt x="1116946" y="115736"/>
              </a:lnTo>
              <a:lnTo>
                <a:pt x="1116946" y="277092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C88F988-108E-419F-8E22-1AD40371D40D}">
      <dsp:nvSpPr>
        <dsp:cNvPr id="0" name=""/>
        <dsp:cNvSpPr/>
      </dsp:nvSpPr>
      <dsp:spPr>
        <a:xfrm>
          <a:off x="5609413" y="8952017"/>
          <a:ext cx="91440" cy="163962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478270"/>
              </a:lnTo>
              <a:lnTo>
                <a:pt x="52926" y="1478270"/>
              </a:lnTo>
              <a:lnTo>
                <a:pt x="52926" y="1639626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EEB7EDA-88C1-43F8-8E4E-1A131AE26671}">
      <dsp:nvSpPr>
        <dsp:cNvPr id="0" name=""/>
        <dsp:cNvSpPr/>
      </dsp:nvSpPr>
      <dsp:spPr>
        <a:xfrm>
          <a:off x="5655133" y="5364799"/>
          <a:ext cx="7844966" cy="2780816"/>
        </a:xfrm>
        <a:custGeom>
          <a:avLst/>
          <a:gdLst/>
          <a:ahLst/>
          <a:cxnLst/>
          <a:rect l="0" t="0" r="0" b="0"/>
          <a:pathLst>
            <a:path>
              <a:moveTo>
                <a:pt x="7844966" y="0"/>
              </a:moveTo>
              <a:lnTo>
                <a:pt x="7844966" y="2619460"/>
              </a:lnTo>
              <a:lnTo>
                <a:pt x="0" y="2619460"/>
              </a:lnTo>
              <a:lnTo>
                <a:pt x="0" y="2780816"/>
              </a:lnTo>
            </a:path>
          </a:pathLst>
        </a:custGeom>
        <a:noFill/>
        <a:ln w="12700" cap="flat" cmpd="sng" algn="ctr">
          <a:solidFill>
            <a:schemeClr val="accent4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4A2D69-9431-499E-9F0D-6320EBAB8CE0}">
      <dsp:nvSpPr>
        <dsp:cNvPr id="0" name=""/>
        <dsp:cNvSpPr/>
      </dsp:nvSpPr>
      <dsp:spPr>
        <a:xfrm>
          <a:off x="2247990" y="8951637"/>
          <a:ext cx="1091743" cy="28649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5138"/>
              </a:lnTo>
              <a:lnTo>
                <a:pt x="1091743" y="125138"/>
              </a:lnTo>
              <a:lnTo>
                <a:pt x="1091743" y="286494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5B24866-49F1-449E-B37D-1F2F74D1AC7E}">
      <dsp:nvSpPr>
        <dsp:cNvPr id="0" name=""/>
        <dsp:cNvSpPr/>
      </dsp:nvSpPr>
      <dsp:spPr>
        <a:xfrm>
          <a:off x="1144052" y="8951637"/>
          <a:ext cx="1103937" cy="286494"/>
        </a:xfrm>
        <a:custGeom>
          <a:avLst/>
          <a:gdLst/>
          <a:ahLst/>
          <a:cxnLst/>
          <a:rect l="0" t="0" r="0" b="0"/>
          <a:pathLst>
            <a:path>
              <a:moveTo>
                <a:pt x="1103937" y="0"/>
              </a:moveTo>
              <a:lnTo>
                <a:pt x="1103937" y="125138"/>
              </a:lnTo>
              <a:lnTo>
                <a:pt x="0" y="125138"/>
              </a:lnTo>
              <a:lnTo>
                <a:pt x="0" y="286494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AE98860-FCB9-451B-840F-DCE7443CEAAD}">
      <dsp:nvSpPr>
        <dsp:cNvPr id="0" name=""/>
        <dsp:cNvSpPr/>
      </dsp:nvSpPr>
      <dsp:spPr>
        <a:xfrm>
          <a:off x="2247990" y="5364799"/>
          <a:ext cx="11252109" cy="2780816"/>
        </a:xfrm>
        <a:custGeom>
          <a:avLst/>
          <a:gdLst/>
          <a:ahLst/>
          <a:cxnLst/>
          <a:rect l="0" t="0" r="0" b="0"/>
          <a:pathLst>
            <a:path>
              <a:moveTo>
                <a:pt x="11252109" y="0"/>
              </a:moveTo>
              <a:lnTo>
                <a:pt x="11252109" y="2619460"/>
              </a:lnTo>
              <a:lnTo>
                <a:pt x="0" y="2619460"/>
              </a:lnTo>
              <a:lnTo>
                <a:pt x="0" y="2780816"/>
              </a:lnTo>
            </a:path>
          </a:pathLst>
        </a:custGeom>
        <a:noFill/>
        <a:ln w="12700" cap="flat" cmpd="sng" algn="ctr">
          <a:solidFill>
            <a:schemeClr val="accent4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BD11542-DF3A-48CA-AAF4-CC25D9A2E4A4}">
      <dsp:nvSpPr>
        <dsp:cNvPr id="0" name=""/>
        <dsp:cNvSpPr/>
      </dsp:nvSpPr>
      <dsp:spPr>
        <a:xfrm>
          <a:off x="14665142" y="8948396"/>
          <a:ext cx="91440" cy="25981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59815"/>
              </a:lnTo>
            </a:path>
          </a:pathLst>
        </a:custGeom>
        <a:noFill/>
        <a:ln w="12700" cap="flat" cmpd="sng" algn="ctr">
          <a:solidFill>
            <a:schemeClr val="accent4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3283026-5984-4102-9990-3C3274E6EB41}">
      <dsp:nvSpPr>
        <dsp:cNvPr id="0" name=""/>
        <dsp:cNvSpPr/>
      </dsp:nvSpPr>
      <dsp:spPr>
        <a:xfrm>
          <a:off x="13654459" y="8142374"/>
          <a:ext cx="2112806" cy="806021"/>
        </a:xfrm>
        <a:prstGeom prst="rect">
          <a:avLst/>
        </a:prstGeom>
        <a:solidFill>
          <a:schemeClr val="accent4"/>
        </a:solidFill>
        <a:ln w="12700" cap="flat" cmpd="sng" algn="ctr">
          <a:solidFill>
            <a:schemeClr val="accent4">
              <a:shade val="50000"/>
            </a:schemeClr>
          </a:solidFill>
          <a:prstDash val="solid"/>
          <a:miter lim="800000"/>
        </a:ln>
        <a:effectLst/>
      </dsp:spPr>
      <dsp:style>
        <a:lnRef idx="2">
          <a:schemeClr val="accent4">
            <a:shade val="50000"/>
          </a:schemeClr>
        </a:lnRef>
        <a:fillRef idx="1">
          <a:schemeClr val="accent4"/>
        </a:fillRef>
        <a:effectRef idx="0">
          <a:schemeClr val="accent4"/>
        </a:effectRef>
        <a:fontRef idx="minor">
          <a:schemeClr val="lt1"/>
        </a:fontRef>
      </dsp:style>
      <dsp:txBody>
        <a:bodyPr spcFirstLastPara="0" vert="horz" wrap="square" lIns="10160" tIns="10160" rIns="10160" bIns="97582" numCol="1" spcCol="1270" anchor="ctr" anchorCtr="0">
          <a:noAutofit/>
        </a:bodyPr>
        <a:lstStyle/>
        <a:p>
          <a:pPr marL="0" lvl="0" indent="0" algn="ctr" defTabSz="7112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fr-FR" sz="1600" b="1" kern="1200" dirty="0"/>
            <a:t>Biologiste</a:t>
          </a:r>
        </a:p>
      </dsp:txBody>
      <dsp:txXfrm>
        <a:off x="13654459" y="8142374"/>
        <a:ext cx="2112806" cy="806021"/>
      </dsp:txXfrm>
    </dsp:sp>
    <dsp:sp modelId="{C4D5040C-FA23-49F7-A0B7-6289631B7378}">
      <dsp:nvSpPr>
        <dsp:cNvPr id="0" name=""/>
        <dsp:cNvSpPr/>
      </dsp:nvSpPr>
      <dsp:spPr>
        <a:xfrm>
          <a:off x="13758764" y="7493504"/>
          <a:ext cx="1202059" cy="230508"/>
        </a:xfrm>
        <a:prstGeom prst="rect">
          <a:avLst/>
        </a:prstGeom>
        <a:noFill/>
        <a:ln w="12700" cap="flat" cmpd="sng" algn="ctr">
          <a:noFill/>
          <a:prstDash val="dash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10160" rIns="40640" bIns="10160" numCol="1" spcCol="1270" anchor="ctr" anchorCtr="0">
          <a:noAutofit/>
        </a:bodyPr>
        <a:lstStyle/>
        <a:p>
          <a:pPr marL="0" lvl="0" indent="0" algn="ctr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1600" kern="1200" dirty="0"/>
        </a:p>
      </dsp:txBody>
      <dsp:txXfrm>
        <a:off x="13758764" y="7493504"/>
        <a:ext cx="1202059" cy="230508"/>
      </dsp:txXfrm>
    </dsp:sp>
    <dsp:sp modelId="{F422B8FD-8E13-4C1A-BBE0-DF4DB3CFB0AB}">
      <dsp:nvSpPr>
        <dsp:cNvPr id="0" name=""/>
        <dsp:cNvSpPr/>
      </dsp:nvSpPr>
      <dsp:spPr>
        <a:xfrm>
          <a:off x="13654459" y="9208211"/>
          <a:ext cx="2112806" cy="806021"/>
        </a:xfrm>
        <a:prstGeom prst="rect">
          <a:avLst/>
        </a:prstGeom>
        <a:solidFill>
          <a:schemeClr val="accent6"/>
        </a:solidFill>
        <a:ln w="19050" cap="flat" cmpd="sng" algn="ctr">
          <a:solidFill>
            <a:schemeClr val="lt1"/>
          </a:solidFill>
          <a:prstDash val="solid"/>
          <a:miter lim="800000"/>
        </a:ln>
        <a:effectLst/>
      </dsp:spPr>
      <dsp:style>
        <a:lnRef idx="3">
          <a:schemeClr val="lt1"/>
        </a:lnRef>
        <a:fillRef idx="1">
          <a:schemeClr val="accent6"/>
        </a:fillRef>
        <a:effectRef idx="1">
          <a:schemeClr val="accent6"/>
        </a:effectRef>
        <a:fontRef idx="minor">
          <a:schemeClr val="lt1"/>
        </a:fontRef>
      </dsp:style>
      <dsp:txBody>
        <a:bodyPr spcFirstLastPara="0" vert="horz" wrap="square" lIns="10160" tIns="10160" rIns="10160" bIns="97582" numCol="1" spcCol="1270" anchor="ctr" anchorCtr="0">
          <a:noAutofit/>
        </a:bodyPr>
        <a:lstStyle/>
        <a:p>
          <a:pPr marL="0" lvl="0" indent="0" algn="ctr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600" b="1" kern="1200" dirty="0"/>
            <a:t>Technicienne de laboratoire</a:t>
          </a:r>
        </a:p>
      </dsp:txBody>
      <dsp:txXfrm>
        <a:off x="13654459" y="9208211"/>
        <a:ext cx="2112806" cy="806021"/>
      </dsp:txXfrm>
    </dsp:sp>
    <dsp:sp modelId="{E3AB4184-AEA3-44AA-A3DA-79712BDA03DF}">
      <dsp:nvSpPr>
        <dsp:cNvPr id="0" name=""/>
        <dsp:cNvSpPr/>
      </dsp:nvSpPr>
      <dsp:spPr>
        <a:xfrm>
          <a:off x="13758764" y="8612722"/>
          <a:ext cx="1202059" cy="230508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10160" rIns="40640" bIns="10160" numCol="1" spcCol="1270" anchor="ctr" anchorCtr="0">
          <a:noAutofit/>
        </a:bodyPr>
        <a:lstStyle/>
        <a:p>
          <a:pPr marL="0" lvl="0" indent="0" algn="ctr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1600" kern="1200" dirty="0"/>
        </a:p>
      </dsp:txBody>
      <dsp:txXfrm>
        <a:off x="13758764" y="8612722"/>
        <a:ext cx="1202059" cy="230508"/>
      </dsp:txXfrm>
    </dsp:sp>
    <dsp:sp modelId="{6AFED1E3-D63E-4F49-869E-FAF46C6BD1C7}">
      <dsp:nvSpPr>
        <dsp:cNvPr id="0" name=""/>
        <dsp:cNvSpPr/>
      </dsp:nvSpPr>
      <dsp:spPr>
        <a:xfrm>
          <a:off x="12443696" y="4558777"/>
          <a:ext cx="2112806" cy="806021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97582" numCol="1" spcCol="1270" anchor="ctr" anchorCtr="0">
          <a:noAutofit/>
        </a:bodyPr>
        <a:lstStyle/>
        <a:p>
          <a:pPr marL="0" lvl="0" indent="0" algn="ctr" defTabSz="7112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fr-FR" sz="1600" b="1" kern="1200" dirty="0"/>
            <a:t>Directrice Générale</a:t>
          </a:r>
        </a:p>
      </dsp:txBody>
      <dsp:txXfrm>
        <a:off x="12443696" y="4558777"/>
        <a:ext cx="2112806" cy="806021"/>
      </dsp:txXfrm>
    </dsp:sp>
    <dsp:sp modelId="{28D2A4FD-F0F0-4677-A3E2-E1A279BA91DC}">
      <dsp:nvSpPr>
        <dsp:cNvPr id="0" name=""/>
        <dsp:cNvSpPr/>
      </dsp:nvSpPr>
      <dsp:spPr>
        <a:xfrm>
          <a:off x="13099413" y="5078951"/>
          <a:ext cx="1202059" cy="380362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10160" rIns="40640" bIns="10160" numCol="1" spcCol="1270" anchor="ctr" anchorCtr="0">
          <a:noAutofit/>
        </a:bodyPr>
        <a:lstStyle/>
        <a:p>
          <a:pPr marL="0" lvl="0" indent="0" algn="ctr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1600" kern="1200" dirty="0"/>
        </a:p>
      </dsp:txBody>
      <dsp:txXfrm>
        <a:off x="13099413" y="5078951"/>
        <a:ext cx="1202059" cy="380362"/>
      </dsp:txXfrm>
    </dsp:sp>
    <dsp:sp modelId="{FD0C93F6-9222-444A-9AC7-3B418961FFC3}">
      <dsp:nvSpPr>
        <dsp:cNvPr id="0" name=""/>
        <dsp:cNvSpPr/>
      </dsp:nvSpPr>
      <dsp:spPr>
        <a:xfrm>
          <a:off x="1191587" y="8145615"/>
          <a:ext cx="2112806" cy="806021"/>
        </a:xfrm>
        <a:prstGeom prst="rect">
          <a:avLst/>
        </a:prstGeom>
        <a:solidFill>
          <a:schemeClr val="accent2"/>
        </a:solidFill>
        <a:ln w="12700" cap="flat" cmpd="sng" algn="ctr">
          <a:solidFill>
            <a:schemeClr val="accent2">
              <a:shade val="50000"/>
            </a:schemeClr>
          </a:solidFill>
          <a:prstDash val="solid"/>
          <a:miter lim="800000"/>
        </a:ln>
        <a:effectLst/>
      </dsp:spPr>
      <dsp:style>
        <a:lnRef idx="2">
          <a:schemeClr val="accent2">
            <a:shade val="50000"/>
          </a:schemeClr>
        </a:lnRef>
        <a:fillRef idx="1">
          <a:schemeClr val="accent2"/>
        </a:fillRef>
        <a:effectRef idx="0">
          <a:schemeClr val="accent2"/>
        </a:effectRef>
        <a:fontRef idx="minor">
          <a:schemeClr val="lt1"/>
        </a:fontRef>
      </dsp:style>
      <dsp:txBody>
        <a:bodyPr spcFirstLastPara="0" vert="horz" wrap="square" lIns="10160" tIns="10160" rIns="10160" bIns="97582" numCol="1" spcCol="1270" anchor="ctr" anchorCtr="0">
          <a:noAutofit/>
        </a:bodyPr>
        <a:lstStyle/>
        <a:p>
          <a:pPr marL="0" lvl="0" indent="0" algn="ctr" defTabSz="7112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fr-FR" sz="1600" b="1" kern="1200"/>
            <a:t>Responsable Administrative </a:t>
          </a:r>
          <a:r>
            <a:rPr lang="fr-FR" sz="1600" b="1" kern="1200" dirty="0"/>
            <a:t>et Comptable</a:t>
          </a:r>
        </a:p>
      </dsp:txBody>
      <dsp:txXfrm>
        <a:off x="1191587" y="8145615"/>
        <a:ext cx="2112806" cy="806021"/>
      </dsp:txXfrm>
    </dsp:sp>
    <dsp:sp modelId="{B9EC2151-CBB5-446B-80BD-1D2DDC162B42}">
      <dsp:nvSpPr>
        <dsp:cNvPr id="0" name=""/>
        <dsp:cNvSpPr/>
      </dsp:nvSpPr>
      <dsp:spPr>
        <a:xfrm>
          <a:off x="2139578" y="8740717"/>
          <a:ext cx="1202059" cy="230508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10160" rIns="40640" bIns="10160" numCol="1" spcCol="1270" anchor="ctr" anchorCtr="0">
          <a:noAutofit/>
        </a:bodyPr>
        <a:lstStyle/>
        <a:p>
          <a:pPr marL="0" lvl="0" indent="0" algn="ctr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1600" kern="1200" dirty="0"/>
        </a:p>
      </dsp:txBody>
      <dsp:txXfrm>
        <a:off x="2139578" y="8740717"/>
        <a:ext cx="1202059" cy="230508"/>
      </dsp:txXfrm>
    </dsp:sp>
    <dsp:sp modelId="{710EE074-13FA-4FBE-9A24-88B8B24876F7}">
      <dsp:nvSpPr>
        <dsp:cNvPr id="0" name=""/>
        <dsp:cNvSpPr/>
      </dsp:nvSpPr>
      <dsp:spPr>
        <a:xfrm>
          <a:off x="87649" y="9238131"/>
          <a:ext cx="2112806" cy="806021"/>
        </a:xfrm>
        <a:prstGeom prst="rect">
          <a:avLst/>
        </a:prstGeom>
        <a:solidFill>
          <a:schemeClr val="accent2"/>
        </a:solidFill>
        <a:ln w="19050" cap="flat" cmpd="sng" algn="ctr">
          <a:solidFill>
            <a:schemeClr val="lt1"/>
          </a:solidFill>
          <a:prstDash val="solid"/>
          <a:miter lim="800000"/>
        </a:ln>
        <a:effectLst/>
      </dsp:spPr>
      <dsp:style>
        <a:lnRef idx="3">
          <a:schemeClr val="lt1"/>
        </a:lnRef>
        <a:fillRef idx="1">
          <a:schemeClr val="accent2"/>
        </a:fillRef>
        <a:effectRef idx="1">
          <a:schemeClr val="accent2"/>
        </a:effectRef>
        <a:fontRef idx="minor">
          <a:schemeClr val="lt1"/>
        </a:fontRef>
      </dsp:style>
      <dsp:txBody>
        <a:bodyPr spcFirstLastPara="0" vert="horz" wrap="square" lIns="10160" tIns="10160" rIns="10160" bIns="97582" numCol="1" spcCol="1270" anchor="ctr" anchorCtr="0">
          <a:noAutofit/>
        </a:bodyPr>
        <a:lstStyle/>
        <a:p>
          <a:pPr marL="0" lvl="0" indent="0" algn="ctr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600" b="1" kern="1200" dirty="0"/>
            <a:t>Assistant Comptable</a:t>
          </a:r>
        </a:p>
      </dsp:txBody>
      <dsp:txXfrm>
        <a:off x="87649" y="9238131"/>
        <a:ext cx="2112806" cy="806021"/>
      </dsp:txXfrm>
    </dsp:sp>
    <dsp:sp modelId="{CCBD68FE-F8D3-45DB-9175-2D27C70547E1}">
      <dsp:nvSpPr>
        <dsp:cNvPr id="0" name=""/>
        <dsp:cNvSpPr/>
      </dsp:nvSpPr>
      <dsp:spPr>
        <a:xfrm>
          <a:off x="921818" y="9874487"/>
          <a:ext cx="1202059" cy="230508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10160" rIns="40640" bIns="10160" numCol="1" spcCol="1270" anchor="ctr" anchorCtr="0">
          <a:noAutofit/>
        </a:bodyPr>
        <a:lstStyle/>
        <a:p>
          <a:pPr marL="0" lvl="0" indent="0" algn="ctr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1600" kern="1200" dirty="0"/>
        </a:p>
      </dsp:txBody>
      <dsp:txXfrm>
        <a:off x="921818" y="9874487"/>
        <a:ext cx="1202059" cy="230508"/>
      </dsp:txXfrm>
    </dsp:sp>
    <dsp:sp modelId="{B2AEE9EB-BE5D-47A6-8081-C0FCB84FE709}">
      <dsp:nvSpPr>
        <dsp:cNvPr id="0" name=""/>
        <dsp:cNvSpPr/>
      </dsp:nvSpPr>
      <dsp:spPr>
        <a:xfrm>
          <a:off x="2283330" y="9238131"/>
          <a:ext cx="2112806" cy="806021"/>
        </a:xfrm>
        <a:prstGeom prst="rect">
          <a:avLst/>
        </a:prstGeom>
        <a:solidFill>
          <a:schemeClr val="accent2"/>
        </a:solidFill>
        <a:ln w="19050" cap="flat" cmpd="sng" algn="ctr">
          <a:solidFill>
            <a:schemeClr val="lt1"/>
          </a:solidFill>
          <a:prstDash val="solid"/>
          <a:miter lim="800000"/>
        </a:ln>
        <a:effectLst/>
      </dsp:spPr>
      <dsp:style>
        <a:lnRef idx="3">
          <a:schemeClr val="lt1"/>
        </a:lnRef>
        <a:fillRef idx="1">
          <a:schemeClr val="accent2"/>
        </a:fillRef>
        <a:effectRef idx="1">
          <a:schemeClr val="accent2"/>
        </a:effectRef>
        <a:fontRef idx="minor">
          <a:schemeClr val="lt1"/>
        </a:fontRef>
      </dsp:style>
      <dsp:txBody>
        <a:bodyPr spcFirstLastPara="0" vert="horz" wrap="square" lIns="10160" tIns="10160" rIns="10160" bIns="97582" numCol="1" spcCol="1270" anchor="ctr" anchorCtr="0">
          <a:noAutofit/>
        </a:bodyPr>
        <a:lstStyle/>
        <a:p>
          <a:pPr marL="0" lvl="0" indent="0" algn="ctr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600" b="1" kern="1200" dirty="0"/>
            <a:t>Trésorier</a:t>
          </a:r>
        </a:p>
      </dsp:txBody>
      <dsp:txXfrm>
        <a:off x="2283330" y="9238131"/>
        <a:ext cx="2112806" cy="806021"/>
      </dsp:txXfrm>
    </dsp:sp>
    <dsp:sp modelId="{151C4C0C-89F8-4CC6-8462-CA10F37390B8}">
      <dsp:nvSpPr>
        <dsp:cNvPr id="0" name=""/>
        <dsp:cNvSpPr/>
      </dsp:nvSpPr>
      <dsp:spPr>
        <a:xfrm>
          <a:off x="3357337" y="9874487"/>
          <a:ext cx="1202059" cy="230508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10160" rIns="40640" bIns="10160" numCol="1" spcCol="1270" anchor="ctr" anchorCtr="0">
          <a:noAutofit/>
        </a:bodyPr>
        <a:lstStyle/>
        <a:p>
          <a:pPr marL="0" lvl="0" indent="0" algn="ctr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1600" i="1" kern="1200" dirty="0"/>
        </a:p>
      </dsp:txBody>
      <dsp:txXfrm>
        <a:off x="3357337" y="9874487"/>
        <a:ext cx="1202059" cy="230508"/>
      </dsp:txXfrm>
    </dsp:sp>
    <dsp:sp modelId="{E854168F-F3FB-42ED-B860-2F742A38F862}">
      <dsp:nvSpPr>
        <dsp:cNvPr id="0" name=""/>
        <dsp:cNvSpPr/>
      </dsp:nvSpPr>
      <dsp:spPr>
        <a:xfrm>
          <a:off x="4603932" y="8145615"/>
          <a:ext cx="2102402" cy="806402"/>
        </a:xfrm>
        <a:prstGeom prst="rect">
          <a:avLst/>
        </a:prstGeom>
        <a:solidFill>
          <a:schemeClr val="accent3"/>
        </a:solidFill>
        <a:ln w="12700" cap="flat" cmpd="sng" algn="ctr">
          <a:solidFill>
            <a:schemeClr val="accent3">
              <a:shade val="50000"/>
            </a:schemeClr>
          </a:solidFill>
          <a:prstDash val="solid"/>
          <a:miter lim="800000"/>
        </a:ln>
        <a:effectLst/>
      </dsp:spPr>
      <dsp:style>
        <a:lnRef idx="2">
          <a:schemeClr val="accent3">
            <a:shade val="50000"/>
          </a:schemeClr>
        </a:lnRef>
        <a:fillRef idx="1">
          <a:schemeClr val="accent3"/>
        </a:fillRef>
        <a:effectRef idx="0">
          <a:schemeClr val="accent3"/>
        </a:effectRef>
        <a:fontRef idx="minor">
          <a:schemeClr val="lt1"/>
        </a:fontRef>
      </dsp:style>
      <dsp:txBody>
        <a:bodyPr spcFirstLastPara="0" vert="horz" wrap="square" lIns="10160" tIns="10160" rIns="10160" bIns="97582" numCol="1" spcCol="1270" anchor="ctr" anchorCtr="0">
          <a:noAutofit/>
        </a:bodyPr>
        <a:lstStyle/>
        <a:p>
          <a:pPr marL="0" lvl="0" indent="0" algn="ctr" defTabSz="7112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fr-FR" sz="1600" b="1" kern="1200" dirty="0"/>
            <a:t>Responsable Marketing et Communication</a:t>
          </a:r>
        </a:p>
      </dsp:txBody>
      <dsp:txXfrm>
        <a:off x="4603932" y="8145615"/>
        <a:ext cx="2102402" cy="806402"/>
      </dsp:txXfrm>
    </dsp:sp>
    <dsp:sp modelId="{6E8E5EFE-075D-464F-9FC6-44064803B8AC}">
      <dsp:nvSpPr>
        <dsp:cNvPr id="0" name=""/>
        <dsp:cNvSpPr/>
      </dsp:nvSpPr>
      <dsp:spPr>
        <a:xfrm>
          <a:off x="7010616" y="8740907"/>
          <a:ext cx="1202059" cy="230508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10160" rIns="40640" bIns="10160" numCol="1" spcCol="1270" anchor="ctr" anchorCtr="0">
          <a:noAutofit/>
        </a:bodyPr>
        <a:lstStyle/>
        <a:p>
          <a:pPr marL="0" lvl="0" indent="0" algn="ctr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1600" kern="1200" dirty="0"/>
        </a:p>
      </dsp:txBody>
      <dsp:txXfrm>
        <a:off x="7010616" y="8740907"/>
        <a:ext cx="1202059" cy="230508"/>
      </dsp:txXfrm>
    </dsp:sp>
    <dsp:sp modelId="{39453581-8AD6-4915-92AD-CEDA3572AF3D}">
      <dsp:nvSpPr>
        <dsp:cNvPr id="0" name=""/>
        <dsp:cNvSpPr/>
      </dsp:nvSpPr>
      <dsp:spPr>
        <a:xfrm>
          <a:off x="4605936" y="10591644"/>
          <a:ext cx="2112806" cy="806021"/>
        </a:xfrm>
        <a:prstGeom prst="rect">
          <a:avLst/>
        </a:prstGeom>
        <a:solidFill>
          <a:schemeClr val="accent3"/>
        </a:solidFill>
        <a:ln w="19050" cap="flat" cmpd="sng" algn="ctr">
          <a:solidFill>
            <a:schemeClr val="lt1"/>
          </a:solidFill>
          <a:prstDash val="solid"/>
          <a:miter lim="800000"/>
        </a:ln>
        <a:effectLst/>
      </dsp:spPr>
      <dsp:style>
        <a:lnRef idx="3">
          <a:schemeClr val="lt1"/>
        </a:lnRef>
        <a:fillRef idx="1">
          <a:schemeClr val="accent3"/>
        </a:fillRef>
        <a:effectRef idx="1">
          <a:schemeClr val="accent3"/>
        </a:effectRef>
        <a:fontRef idx="minor">
          <a:schemeClr val="lt1"/>
        </a:fontRef>
      </dsp:style>
      <dsp:txBody>
        <a:bodyPr spcFirstLastPara="0" vert="horz" wrap="square" lIns="10160" tIns="10160" rIns="10160" bIns="97582" numCol="1" spcCol="1270" anchor="ctr" anchorCtr="0">
          <a:noAutofit/>
        </a:bodyPr>
        <a:lstStyle/>
        <a:p>
          <a:pPr marL="0" lvl="0" indent="0" algn="ctr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600" b="1" kern="1200" dirty="0"/>
            <a:t>Secrétaires</a:t>
          </a:r>
        </a:p>
      </dsp:txBody>
      <dsp:txXfrm>
        <a:off x="4605936" y="10591644"/>
        <a:ext cx="2112806" cy="806021"/>
      </dsp:txXfrm>
    </dsp:sp>
    <dsp:sp modelId="{E135F52E-D365-4720-9547-B8AC9052A72B}">
      <dsp:nvSpPr>
        <dsp:cNvPr id="0" name=""/>
        <dsp:cNvSpPr/>
      </dsp:nvSpPr>
      <dsp:spPr>
        <a:xfrm>
          <a:off x="5792856" y="9889229"/>
          <a:ext cx="1202059" cy="230508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10160" rIns="40640" bIns="10160" numCol="1" spcCol="1270" anchor="ctr" anchorCtr="0">
          <a:noAutofit/>
        </a:bodyPr>
        <a:lstStyle/>
        <a:p>
          <a:pPr marL="0" lvl="0" indent="0" algn="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1600" kern="1200"/>
        </a:p>
      </dsp:txBody>
      <dsp:txXfrm>
        <a:off x="5792856" y="9889229"/>
        <a:ext cx="1202059" cy="230508"/>
      </dsp:txXfrm>
    </dsp:sp>
    <dsp:sp modelId="{498B74B9-2234-4BD2-9382-458EEF8D67CA}">
      <dsp:nvSpPr>
        <dsp:cNvPr id="0" name=""/>
        <dsp:cNvSpPr/>
      </dsp:nvSpPr>
      <dsp:spPr>
        <a:xfrm>
          <a:off x="5715676" y="9229110"/>
          <a:ext cx="2112806" cy="806021"/>
        </a:xfrm>
        <a:prstGeom prst="rect">
          <a:avLst/>
        </a:prstGeom>
        <a:solidFill>
          <a:schemeClr val="accent3"/>
        </a:solidFill>
        <a:ln w="19050" cap="flat" cmpd="sng" algn="ctr">
          <a:solidFill>
            <a:schemeClr val="lt1"/>
          </a:solidFill>
          <a:prstDash val="solid"/>
          <a:miter lim="800000"/>
        </a:ln>
        <a:effectLst/>
      </dsp:spPr>
      <dsp:style>
        <a:lnRef idx="3">
          <a:schemeClr val="lt1"/>
        </a:lnRef>
        <a:fillRef idx="1">
          <a:schemeClr val="accent3"/>
        </a:fillRef>
        <a:effectRef idx="1">
          <a:schemeClr val="accent3"/>
        </a:effectRef>
        <a:fontRef idx="minor">
          <a:schemeClr val="lt1"/>
        </a:fontRef>
      </dsp:style>
      <dsp:txBody>
        <a:bodyPr spcFirstLastPara="0" vert="horz" wrap="square" lIns="10160" tIns="10160" rIns="10160" bIns="97582" numCol="1" spcCol="1270" anchor="ctr" anchorCtr="0">
          <a:noAutofit/>
        </a:bodyPr>
        <a:lstStyle/>
        <a:p>
          <a:pPr marL="0" lvl="0" indent="0" algn="ctr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600" b="1" kern="1200" dirty="0"/>
            <a:t>Paramédicaux impliqués dans IEC ou programmes</a:t>
          </a:r>
        </a:p>
      </dsp:txBody>
      <dsp:txXfrm>
        <a:off x="5715676" y="9229110"/>
        <a:ext cx="2112806" cy="806021"/>
      </dsp:txXfrm>
    </dsp:sp>
    <dsp:sp modelId="{5712A1AE-88A5-47F9-9F97-0F10C3ED4B8B}">
      <dsp:nvSpPr>
        <dsp:cNvPr id="0" name=""/>
        <dsp:cNvSpPr/>
      </dsp:nvSpPr>
      <dsp:spPr>
        <a:xfrm>
          <a:off x="8228375" y="9889229"/>
          <a:ext cx="1202059" cy="230508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10160" rIns="40640" bIns="10160" numCol="1" spcCol="1270" anchor="ctr" anchorCtr="0">
          <a:noAutofit/>
        </a:bodyPr>
        <a:lstStyle/>
        <a:p>
          <a:pPr marL="0" lvl="0" indent="0" algn="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1600" kern="1200"/>
        </a:p>
      </dsp:txBody>
      <dsp:txXfrm>
        <a:off x="8228375" y="9889229"/>
        <a:ext cx="1202059" cy="230508"/>
      </dsp:txXfrm>
    </dsp:sp>
    <dsp:sp modelId="{990D7F3F-BC92-4A24-B72B-52973298A8BC}">
      <dsp:nvSpPr>
        <dsp:cNvPr id="0" name=""/>
        <dsp:cNvSpPr/>
      </dsp:nvSpPr>
      <dsp:spPr>
        <a:xfrm>
          <a:off x="9124576" y="8145615"/>
          <a:ext cx="2112806" cy="806021"/>
        </a:xfrm>
        <a:prstGeom prst="rect">
          <a:avLst/>
        </a:prstGeom>
        <a:solidFill>
          <a:schemeClr val="accent6"/>
        </a:solidFill>
        <a:ln w="12700" cap="flat" cmpd="sng" algn="ctr">
          <a:solidFill>
            <a:schemeClr val="accent6">
              <a:shade val="50000"/>
            </a:schemeClr>
          </a:solidFill>
          <a:prstDash val="solid"/>
          <a:miter lim="800000"/>
        </a:ln>
        <a:effectLst/>
      </dsp:spPr>
      <dsp:style>
        <a:lnRef idx="2">
          <a:schemeClr val="accent6">
            <a:shade val="50000"/>
          </a:schemeClr>
        </a:lnRef>
        <a:fillRef idx="1">
          <a:schemeClr val="accent6"/>
        </a:fillRef>
        <a:effectRef idx="0">
          <a:schemeClr val="accent6"/>
        </a:effectRef>
        <a:fontRef idx="minor">
          <a:schemeClr val="lt1"/>
        </a:fontRef>
      </dsp:style>
      <dsp:txBody>
        <a:bodyPr spcFirstLastPara="0" vert="horz" wrap="square" lIns="10160" tIns="10160" rIns="10160" bIns="97582" numCol="1" spcCol="1270" anchor="ctr" anchorCtr="0">
          <a:noAutofit/>
        </a:bodyPr>
        <a:lstStyle/>
        <a:p>
          <a:pPr marL="0" lvl="0" indent="0" algn="ctr" defTabSz="7112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fr-FR" sz="1600" b="1" kern="1200" dirty="0"/>
            <a:t>Maîtresse Sage-Femme</a:t>
          </a:r>
        </a:p>
      </dsp:txBody>
      <dsp:txXfrm>
        <a:off x="9124576" y="8145615"/>
        <a:ext cx="2112806" cy="806021"/>
      </dsp:txXfrm>
    </dsp:sp>
    <dsp:sp modelId="{2A5EA241-785F-4152-B1D2-7F454DC472DA}">
      <dsp:nvSpPr>
        <dsp:cNvPr id="0" name=""/>
        <dsp:cNvSpPr/>
      </dsp:nvSpPr>
      <dsp:spPr>
        <a:xfrm>
          <a:off x="11881653" y="8740717"/>
          <a:ext cx="1202059" cy="230508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10160" rIns="40640" bIns="10160" numCol="1" spcCol="1270" anchor="ctr" anchorCtr="0">
          <a:noAutofit/>
        </a:bodyPr>
        <a:lstStyle/>
        <a:p>
          <a:pPr marL="0" lvl="0" indent="0" algn="ctr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1600" kern="1200" dirty="0"/>
        </a:p>
      </dsp:txBody>
      <dsp:txXfrm>
        <a:off x="11881653" y="8740717"/>
        <a:ext cx="1202059" cy="230508"/>
      </dsp:txXfrm>
    </dsp:sp>
    <dsp:sp modelId="{C682083B-D969-4EC6-9E43-B409B78671C3}">
      <dsp:nvSpPr>
        <dsp:cNvPr id="0" name=""/>
        <dsp:cNvSpPr/>
      </dsp:nvSpPr>
      <dsp:spPr>
        <a:xfrm>
          <a:off x="8069843" y="9210802"/>
          <a:ext cx="2112806" cy="806021"/>
        </a:xfrm>
        <a:prstGeom prst="rect">
          <a:avLst/>
        </a:prstGeom>
        <a:solidFill>
          <a:schemeClr val="accent6"/>
        </a:solidFill>
        <a:ln w="19050" cap="flat" cmpd="sng" algn="ctr">
          <a:solidFill>
            <a:schemeClr val="lt1"/>
          </a:solidFill>
          <a:prstDash val="solid"/>
          <a:miter lim="800000"/>
        </a:ln>
        <a:effectLst/>
      </dsp:spPr>
      <dsp:style>
        <a:lnRef idx="3">
          <a:schemeClr val="lt1"/>
        </a:lnRef>
        <a:fillRef idx="1">
          <a:schemeClr val="accent6"/>
        </a:fillRef>
        <a:effectRef idx="1">
          <a:schemeClr val="accent6"/>
        </a:effectRef>
        <a:fontRef idx="minor">
          <a:schemeClr val="lt1"/>
        </a:fontRef>
      </dsp:style>
      <dsp:txBody>
        <a:bodyPr spcFirstLastPara="0" vert="horz" wrap="square" lIns="10160" tIns="10160" rIns="10160" bIns="97582" numCol="1" spcCol="1270" anchor="ctr" anchorCtr="0">
          <a:noAutofit/>
        </a:bodyPr>
        <a:lstStyle/>
        <a:p>
          <a:pPr marL="0" lvl="0" indent="0" algn="ctr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600" b="1" kern="1200" dirty="0"/>
            <a:t>Sages-Femmes</a:t>
          </a:r>
        </a:p>
      </dsp:txBody>
      <dsp:txXfrm>
        <a:off x="8069843" y="9210802"/>
        <a:ext cx="2112806" cy="806021"/>
      </dsp:txXfrm>
    </dsp:sp>
    <dsp:sp modelId="{3EDABEFC-A687-4DF2-8886-7B27A25D43F2}">
      <dsp:nvSpPr>
        <dsp:cNvPr id="0" name=""/>
        <dsp:cNvSpPr/>
      </dsp:nvSpPr>
      <dsp:spPr>
        <a:xfrm>
          <a:off x="10663894" y="9851282"/>
          <a:ext cx="1202059" cy="817445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10160" rIns="40640" bIns="10160" numCol="1" spcCol="1270" anchor="ctr" anchorCtr="0">
          <a:noAutofit/>
        </a:bodyPr>
        <a:lstStyle/>
        <a:p>
          <a:pPr marL="0" lvl="0" indent="0" algn="ctr" defTabSz="7112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endParaRPr lang="fr-FR" sz="1600" kern="1200" dirty="0"/>
        </a:p>
      </dsp:txBody>
      <dsp:txXfrm>
        <a:off x="10663894" y="9851282"/>
        <a:ext cx="1202059" cy="817445"/>
      </dsp:txXfrm>
    </dsp:sp>
    <dsp:sp modelId="{E09F13C9-A5CB-413C-B348-09F53A96886E}">
      <dsp:nvSpPr>
        <dsp:cNvPr id="0" name=""/>
        <dsp:cNvSpPr/>
      </dsp:nvSpPr>
      <dsp:spPr>
        <a:xfrm>
          <a:off x="10250498" y="9210795"/>
          <a:ext cx="2112806" cy="806021"/>
        </a:xfrm>
        <a:prstGeom prst="rect">
          <a:avLst/>
        </a:prstGeom>
        <a:solidFill>
          <a:schemeClr val="accent6"/>
        </a:solidFill>
        <a:ln w="19050" cap="flat" cmpd="sng" algn="ctr">
          <a:solidFill>
            <a:schemeClr val="lt1"/>
          </a:solidFill>
          <a:prstDash val="solid"/>
          <a:miter lim="800000"/>
        </a:ln>
        <a:effectLst/>
      </dsp:spPr>
      <dsp:style>
        <a:lnRef idx="3">
          <a:schemeClr val="lt1"/>
        </a:lnRef>
        <a:fillRef idx="1">
          <a:schemeClr val="accent6"/>
        </a:fillRef>
        <a:effectRef idx="1">
          <a:schemeClr val="accent6"/>
        </a:effectRef>
        <a:fontRef idx="minor">
          <a:schemeClr val="lt1"/>
        </a:fontRef>
      </dsp:style>
      <dsp:txBody>
        <a:bodyPr spcFirstLastPara="0" vert="horz" wrap="square" lIns="10160" tIns="10160" rIns="10160" bIns="97582" numCol="1" spcCol="1270" anchor="ctr" anchorCtr="0">
          <a:noAutofit/>
        </a:bodyPr>
        <a:lstStyle/>
        <a:p>
          <a:pPr marL="0" lvl="0" indent="0" algn="ctr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600" b="1" kern="1200" dirty="0"/>
            <a:t>Infirmière responsable de la nurserie</a:t>
          </a:r>
        </a:p>
      </dsp:txBody>
      <dsp:txXfrm>
        <a:off x="10250498" y="9210795"/>
        <a:ext cx="2112806" cy="806021"/>
      </dsp:txXfrm>
    </dsp:sp>
    <dsp:sp modelId="{CA1EBD85-6605-43F7-9612-BE6F9315AE05}">
      <dsp:nvSpPr>
        <dsp:cNvPr id="0" name=""/>
        <dsp:cNvSpPr/>
      </dsp:nvSpPr>
      <dsp:spPr>
        <a:xfrm>
          <a:off x="13099413" y="9845383"/>
          <a:ext cx="1202059" cy="230508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10160" rIns="40640" bIns="10160" numCol="1" spcCol="1270" anchor="ctr" anchorCtr="0">
          <a:noAutofit/>
        </a:bodyPr>
        <a:lstStyle/>
        <a:p>
          <a:pPr marL="0" lvl="0" indent="0" algn="ctr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1600" kern="1200" dirty="0"/>
        </a:p>
      </dsp:txBody>
      <dsp:txXfrm>
        <a:off x="13099413" y="9845383"/>
        <a:ext cx="1202059" cy="230508"/>
      </dsp:txXfrm>
    </dsp:sp>
    <dsp:sp modelId="{BB37E27D-DEF1-4ABF-888D-E13772177C1B}">
      <dsp:nvSpPr>
        <dsp:cNvPr id="0" name=""/>
        <dsp:cNvSpPr/>
      </dsp:nvSpPr>
      <dsp:spPr>
        <a:xfrm>
          <a:off x="8069642" y="10582148"/>
          <a:ext cx="2112806" cy="806021"/>
        </a:xfrm>
        <a:prstGeom prst="rect">
          <a:avLst/>
        </a:prstGeom>
        <a:solidFill>
          <a:schemeClr val="accent6"/>
        </a:solidFill>
        <a:ln w="19050" cap="flat" cmpd="sng" algn="ctr">
          <a:solidFill>
            <a:schemeClr val="lt1"/>
          </a:solidFill>
          <a:prstDash val="solid"/>
          <a:miter lim="800000"/>
        </a:ln>
        <a:effectLst/>
      </dsp:spPr>
      <dsp:style>
        <a:lnRef idx="3">
          <a:schemeClr val="lt1"/>
        </a:lnRef>
        <a:fillRef idx="1">
          <a:schemeClr val="accent6"/>
        </a:fillRef>
        <a:effectRef idx="1">
          <a:schemeClr val="accent6"/>
        </a:effectRef>
        <a:fontRef idx="minor">
          <a:schemeClr val="lt1"/>
        </a:fontRef>
      </dsp:style>
      <dsp:txBody>
        <a:bodyPr spcFirstLastPara="0" vert="horz" wrap="square" lIns="10160" tIns="10160" rIns="10160" bIns="97582" numCol="1" spcCol="1270" anchor="ctr" anchorCtr="0">
          <a:noAutofit/>
        </a:bodyPr>
        <a:lstStyle/>
        <a:p>
          <a:pPr marL="0" lvl="0" indent="0" algn="ctr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600" b="1" kern="1200" dirty="0"/>
            <a:t>Référent Hygiène</a:t>
          </a:r>
        </a:p>
      </dsp:txBody>
      <dsp:txXfrm>
        <a:off x="8069642" y="10582148"/>
        <a:ext cx="2112806" cy="806021"/>
      </dsp:txXfrm>
    </dsp:sp>
    <dsp:sp modelId="{155DCFA3-9037-4B11-A1B3-C8AD5DCD635C}">
      <dsp:nvSpPr>
        <dsp:cNvPr id="0" name=""/>
        <dsp:cNvSpPr/>
      </dsp:nvSpPr>
      <dsp:spPr>
        <a:xfrm>
          <a:off x="10345156" y="11548043"/>
          <a:ext cx="1202059" cy="367734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10160" rIns="40640" bIns="10160" numCol="1" spcCol="1270" anchor="ctr" anchorCtr="0">
          <a:noAutofit/>
        </a:bodyPr>
        <a:lstStyle/>
        <a:p>
          <a:pPr marL="0" lvl="0" indent="0" algn="ctr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1600" kern="1200" dirty="0"/>
        </a:p>
      </dsp:txBody>
      <dsp:txXfrm>
        <a:off x="10345156" y="11548043"/>
        <a:ext cx="1202059" cy="367734"/>
      </dsp:txXfrm>
    </dsp:sp>
    <dsp:sp modelId="{43697115-F7F6-4293-A10B-352A25F938CF}">
      <dsp:nvSpPr>
        <dsp:cNvPr id="0" name=""/>
        <dsp:cNvSpPr/>
      </dsp:nvSpPr>
      <dsp:spPr>
        <a:xfrm>
          <a:off x="10246999" y="10589506"/>
          <a:ext cx="2112806" cy="806021"/>
        </a:xfrm>
        <a:prstGeom prst="rect">
          <a:avLst/>
        </a:prstGeom>
        <a:solidFill>
          <a:schemeClr val="accent6"/>
        </a:solidFill>
        <a:ln w="19050" cap="flat" cmpd="sng" algn="ctr">
          <a:solidFill>
            <a:schemeClr val="lt1"/>
          </a:solidFill>
          <a:prstDash val="solid"/>
          <a:miter lim="800000"/>
        </a:ln>
        <a:effectLst/>
      </dsp:spPr>
      <dsp:style>
        <a:lnRef idx="3">
          <a:schemeClr val="lt1"/>
        </a:lnRef>
        <a:fillRef idx="1">
          <a:schemeClr val="accent6"/>
        </a:fillRef>
        <a:effectRef idx="1">
          <a:schemeClr val="accent6"/>
        </a:effectRef>
        <a:fontRef idx="minor">
          <a:schemeClr val="lt1"/>
        </a:fontRef>
      </dsp:style>
      <dsp:txBody>
        <a:bodyPr spcFirstLastPara="0" vert="horz" wrap="square" lIns="10160" tIns="10160" rIns="10160" bIns="97582" numCol="1" spcCol="1270" anchor="ctr" anchorCtr="0">
          <a:noAutofit/>
        </a:bodyPr>
        <a:lstStyle/>
        <a:p>
          <a:pPr marL="0" lvl="0" indent="0" algn="ctr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600" b="1" kern="1200" dirty="0"/>
            <a:t>Infirmiers</a:t>
          </a:r>
        </a:p>
      </dsp:txBody>
      <dsp:txXfrm>
        <a:off x="10246999" y="10589506"/>
        <a:ext cx="2112806" cy="806021"/>
      </dsp:txXfrm>
    </dsp:sp>
    <dsp:sp modelId="{B3E30D30-E784-4C89-B207-08FE64649A52}">
      <dsp:nvSpPr>
        <dsp:cNvPr id="0" name=""/>
        <dsp:cNvSpPr/>
      </dsp:nvSpPr>
      <dsp:spPr>
        <a:xfrm>
          <a:off x="12525646" y="11558893"/>
          <a:ext cx="1202059" cy="724405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10160" rIns="40640" bIns="10160" numCol="1" spcCol="1270" anchor="ctr" anchorCtr="0">
          <a:noAutofit/>
        </a:bodyPr>
        <a:lstStyle/>
        <a:p>
          <a:pPr marL="0" lvl="0" indent="0" algn="ctr" defTabSz="7112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endParaRPr lang="fr-FR" sz="1600" kern="1200" dirty="0"/>
        </a:p>
      </dsp:txBody>
      <dsp:txXfrm>
        <a:off x="12525646" y="11558893"/>
        <a:ext cx="1202059" cy="724405"/>
      </dsp:txXfrm>
    </dsp:sp>
    <dsp:sp modelId="{A0035553-09F7-47F2-9A78-5F3E70DB2C8E}">
      <dsp:nvSpPr>
        <dsp:cNvPr id="0" name=""/>
        <dsp:cNvSpPr/>
      </dsp:nvSpPr>
      <dsp:spPr>
        <a:xfrm>
          <a:off x="12401436" y="10585044"/>
          <a:ext cx="2112806" cy="806021"/>
        </a:xfrm>
        <a:prstGeom prst="rect">
          <a:avLst/>
        </a:prstGeom>
        <a:solidFill>
          <a:schemeClr val="accent6"/>
        </a:solidFill>
        <a:ln w="19050" cap="flat" cmpd="sng" algn="ctr">
          <a:solidFill>
            <a:schemeClr val="lt1"/>
          </a:solidFill>
          <a:prstDash val="solid"/>
          <a:miter lim="800000"/>
        </a:ln>
        <a:effectLst/>
      </dsp:spPr>
      <dsp:style>
        <a:lnRef idx="3">
          <a:schemeClr val="lt1"/>
        </a:lnRef>
        <a:fillRef idx="1">
          <a:schemeClr val="accent6"/>
        </a:fillRef>
        <a:effectRef idx="1">
          <a:schemeClr val="accent6"/>
        </a:effectRef>
        <a:fontRef idx="minor">
          <a:schemeClr val="lt1"/>
        </a:fontRef>
      </dsp:style>
      <dsp:txBody>
        <a:bodyPr spcFirstLastPara="0" vert="horz" wrap="square" lIns="10160" tIns="10160" rIns="10160" bIns="97582" numCol="1" spcCol="1270" anchor="ctr" anchorCtr="0">
          <a:noAutofit/>
        </a:bodyPr>
        <a:lstStyle/>
        <a:p>
          <a:pPr marL="0" lvl="0" indent="0" algn="ctr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600" b="1" kern="1200" dirty="0"/>
            <a:t>Aide-infirmières</a:t>
          </a:r>
        </a:p>
      </dsp:txBody>
      <dsp:txXfrm>
        <a:off x="12401436" y="10585044"/>
        <a:ext cx="2112806" cy="806021"/>
      </dsp:txXfrm>
    </dsp:sp>
    <dsp:sp modelId="{EBDB2F02-3083-4B13-BE4A-01FEECCBD9AA}">
      <dsp:nvSpPr>
        <dsp:cNvPr id="0" name=""/>
        <dsp:cNvSpPr/>
      </dsp:nvSpPr>
      <dsp:spPr>
        <a:xfrm>
          <a:off x="14765253" y="11451373"/>
          <a:ext cx="1202059" cy="1729625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10160" rIns="40640" bIns="10160" numCol="1" spcCol="1270" anchor="ctr" anchorCtr="0">
          <a:noAutofit/>
        </a:bodyPr>
        <a:lstStyle/>
        <a:p>
          <a:pPr marL="0" lvl="0" indent="0" algn="ctr" defTabSz="7112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endParaRPr lang="fr-FR" sz="1600" kern="1200" dirty="0"/>
        </a:p>
      </dsp:txBody>
      <dsp:txXfrm>
        <a:off x="14765253" y="11451373"/>
        <a:ext cx="1202059" cy="1729625"/>
      </dsp:txXfrm>
    </dsp:sp>
    <dsp:sp modelId="{3D76D9FC-E642-4C59-A789-84353E1448BD}">
      <dsp:nvSpPr>
        <dsp:cNvPr id="0" name=""/>
        <dsp:cNvSpPr/>
      </dsp:nvSpPr>
      <dsp:spPr>
        <a:xfrm>
          <a:off x="17229548" y="8145615"/>
          <a:ext cx="2112806" cy="806021"/>
        </a:xfrm>
        <a:prstGeom prst="rect">
          <a:avLst/>
        </a:prstGeom>
        <a:solidFill>
          <a:schemeClr val="accent1"/>
        </a:solidFill>
        <a:ln w="12700" cap="flat" cmpd="sng" algn="ctr">
          <a:solidFill>
            <a:schemeClr val="accent1">
              <a:shade val="50000"/>
            </a:schemeClr>
          </a:solidFill>
          <a:prstDash val="solid"/>
          <a:miter lim="800000"/>
        </a:ln>
        <a:effectLst/>
      </dsp:spPr>
      <dsp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dsp:style>
      <dsp:txBody>
        <a:bodyPr spcFirstLastPara="0" vert="horz" wrap="square" lIns="10160" tIns="10160" rIns="10160" bIns="97582" numCol="1" spcCol="1270" anchor="ctr" anchorCtr="0">
          <a:noAutofit/>
        </a:bodyPr>
        <a:lstStyle/>
        <a:p>
          <a:pPr marL="0" lvl="0" indent="0" algn="ctr" defTabSz="7112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fr-FR" sz="1600" b="1" kern="1200" dirty="0"/>
            <a:t>Responsable de Site</a:t>
          </a:r>
        </a:p>
      </dsp:txBody>
      <dsp:txXfrm>
        <a:off x="17229548" y="8145615"/>
        <a:ext cx="2112806" cy="806021"/>
      </dsp:txXfrm>
    </dsp:sp>
    <dsp:sp modelId="{47FD2AEB-C09A-4C36-996E-42406B1349F5}">
      <dsp:nvSpPr>
        <dsp:cNvPr id="0" name=""/>
        <dsp:cNvSpPr/>
      </dsp:nvSpPr>
      <dsp:spPr>
        <a:xfrm>
          <a:off x="18512387" y="8726320"/>
          <a:ext cx="1202059" cy="346613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10160" rIns="40640" bIns="10160" numCol="1" spcCol="1270" anchor="ctr" anchorCtr="0">
          <a:noAutofit/>
        </a:bodyPr>
        <a:lstStyle/>
        <a:p>
          <a:pPr marL="0" lvl="0" indent="0" algn="ctr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1600" kern="1200" dirty="0"/>
        </a:p>
      </dsp:txBody>
      <dsp:txXfrm>
        <a:off x="18512387" y="8726320"/>
        <a:ext cx="1202059" cy="346613"/>
      </dsp:txXfrm>
    </dsp:sp>
    <dsp:sp modelId="{AA4223CF-CB34-4152-9367-455B6362C21E}">
      <dsp:nvSpPr>
        <dsp:cNvPr id="0" name=""/>
        <dsp:cNvSpPr/>
      </dsp:nvSpPr>
      <dsp:spPr>
        <a:xfrm>
          <a:off x="15048665" y="10585858"/>
          <a:ext cx="2112806" cy="806021"/>
        </a:xfrm>
        <a:prstGeom prst="rect">
          <a:avLst/>
        </a:prstGeom>
        <a:solidFill>
          <a:schemeClr val="accent1"/>
        </a:solidFill>
        <a:ln w="19050" cap="flat" cmpd="sng" algn="ctr">
          <a:solidFill>
            <a:schemeClr val="lt1"/>
          </a:solidFill>
          <a:prstDash val="solid"/>
          <a:miter lim="800000"/>
        </a:ln>
        <a:effectLst/>
      </dsp:spPr>
      <dsp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dsp:style>
      <dsp:txBody>
        <a:bodyPr spcFirstLastPara="0" vert="horz" wrap="square" lIns="10160" tIns="10160" rIns="10160" bIns="97582" numCol="1" spcCol="1270" anchor="ctr" anchorCtr="0">
          <a:noAutofit/>
        </a:bodyPr>
        <a:lstStyle/>
        <a:p>
          <a:pPr marL="0" lvl="0" indent="0" algn="ctr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600" b="1" kern="1200" dirty="0"/>
            <a:t>Gestionnaires de caisse et stocks</a:t>
          </a:r>
        </a:p>
      </dsp:txBody>
      <dsp:txXfrm>
        <a:off x="15048665" y="10585858"/>
        <a:ext cx="2112806" cy="806021"/>
      </dsp:txXfrm>
    </dsp:sp>
    <dsp:sp modelId="{09D54528-6A39-45FB-93C2-D04A80773E4A}">
      <dsp:nvSpPr>
        <dsp:cNvPr id="0" name=""/>
        <dsp:cNvSpPr/>
      </dsp:nvSpPr>
      <dsp:spPr>
        <a:xfrm>
          <a:off x="16324877" y="11545034"/>
          <a:ext cx="1202059" cy="230508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10160" rIns="40640" bIns="10160" numCol="1" spcCol="1270" anchor="ctr" anchorCtr="0">
          <a:noAutofit/>
        </a:bodyPr>
        <a:lstStyle/>
        <a:p>
          <a:pPr marL="0" lvl="0" indent="0" algn="ctr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1600" i="1" kern="1200" dirty="0"/>
        </a:p>
      </dsp:txBody>
      <dsp:txXfrm>
        <a:off x="16324877" y="11545034"/>
        <a:ext cx="1202059" cy="230508"/>
      </dsp:txXfrm>
    </dsp:sp>
    <dsp:sp modelId="{61A06AE9-B351-4CE1-94B7-CA208A9D24D9}">
      <dsp:nvSpPr>
        <dsp:cNvPr id="0" name=""/>
        <dsp:cNvSpPr/>
      </dsp:nvSpPr>
      <dsp:spPr>
        <a:xfrm>
          <a:off x="17215724" y="10591086"/>
          <a:ext cx="2112806" cy="806021"/>
        </a:xfrm>
        <a:prstGeom prst="rect">
          <a:avLst/>
        </a:prstGeom>
        <a:solidFill>
          <a:schemeClr val="accent1"/>
        </a:solidFill>
        <a:ln w="19050" cap="flat" cmpd="sng" algn="ctr">
          <a:solidFill>
            <a:schemeClr val="lt1"/>
          </a:solidFill>
          <a:prstDash val="solid"/>
          <a:miter lim="800000"/>
        </a:ln>
        <a:effectLst/>
      </dsp:spPr>
      <dsp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dsp:style>
      <dsp:txBody>
        <a:bodyPr spcFirstLastPara="0" vert="horz" wrap="square" lIns="10160" tIns="10160" rIns="10160" bIns="97582" numCol="1" spcCol="1270" anchor="ctr" anchorCtr="0">
          <a:noAutofit/>
        </a:bodyPr>
        <a:lstStyle/>
        <a:p>
          <a:pPr marL="0" lvl="0" indent="0" algn="ctr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600" b="1" kern="1200" dirty="0"/>
            <a:t>Cuisinière</a:t>
          </a:r>
        </a:p>
      </dsp:txBody>
      <dsp:txXfrm>
        <a:off x="17215724" y="10591086"/>
        <a:ext cx="2112806" cy="806021"/>
      </dsp:txXfrm>
    </dsp:sp>
    <dsp:sp modelId="{02F9DD83-7B17-4E50-AFA7-976FD500D3C6}">
      <dsp:nvSpPr>
        <dsp:cNvPr id="0" name=""/>
        <dsp:cNvSpPr/>
      </dsp:nvSpPr>
      <dsp:spPr>
        <a:xfrm>
          <a:off x="18509647" y="11506604"/>
          <a:ext cx="1202059" cy="230508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10160" rIns="40640" bIns="10160" numCol="1" spcCol="1270" anchor="ctr" anchorCtr="0">
          <a:noAutofit/>
        </a:bodyPr>
        <a:lstStyle/>
        <a:p>
          <a:pPr marL="0" lvl="0" indent="0" algn="ctr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1600" kern="1200" dirty="0"/>
        </a:p>
      </dsp:txBody>
      <dsp:txXfrm>
        <a:off x="18509647" y="11506604"/>
        <a:ext cx="1202059" cy="230508"/>
      </dsp:txXfrm>
    </dsp:sp>
    <dsp:sp modelId="{967C5813-309E-47CC-B9FB-5DBD16745D87}">
      <dsp:nvSpPr>
        <dsp:cNvPr id="0" name=""/>
        <dsp:cNvSpPr/>
      </dsp:nvSpPr>
      <dsp:spPr>
        <a:xfrm>
          <a:off x="19387151" y="10591086"/>
          <a:ext cx="2112806" cy="806021"/>
        </a:xfrm>
        <a:prstGeom prst="rect">
          <a:avLst/>
        </a:prstGeom>
        <a:solidFill>
          <a:schemeClr val="accent1"/>
        </a:solidFill>
        <a:ln w="19050" cap="flat" cmpd="sng" algn="ctr">
          <a:solidFill>
            <a:schemeClr val="lt1"/>
          </a:solidFill>
          <a:prstDash val="solid"/>
          <a:miter lim="800000"/>
        </a:ln>
        <a:effectLst/>
      </dsp:spPr>
      <dsp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dsp:style>
      <dsp:txBody>
        <a:bodyPr spcFirstLastPara="0" vert="horz" wrap="square" lIns="10160" tIns="10160" rIns="10160" bIns="97582" numCol="1" spcCol="1270" anchor="ctr" anchorCtr="0">
          <a:noAutofit/>
        </a:bodyPr>
        <a:lstStyle/>
        <a:p>
          <a:pPr marL="0" lvl="0" indent="0" algn="ctr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600" b="1" kern="1200" dirty="0"/>
            <a:t>Serveuses</a:t>
          </a:r>
        </a:p>
      </dsp:txBody>
      <dsp:txXfrm>
        <a:off x="19387151" y="10591086"/>
        <a:ext cx="2112806" cy="806021"/>
      </dsp:txXfrm>
    </dsp:sp>
    <dsp:sp modelId="{9A498297-B99B-4BC8-AB3A-6FC319DE0FC7}">
      <dsp:nvSpPr>
        <dsp:cNvPr id="0" name=""/>
        <dsp:cNvSpPr/>
      </dsp:nvSpPr>
      <dsp:spPr>
        <a:xfrm>
          <a:off x="20782779" y="11512701"/>
          <a:ext cx="1202059" cy="334739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10160" rIns="40640" bIns="10160" numCol="1" spcCol="1270" anchor="ctr" anchorCtr="0">
          <a:noAutofit/>
        </a:bodyPr>
        <a:lstStyle/>
        <a:p>
          <a:pPr marL="0" lvl="0" indent="0" algn="ctr" defTabSz="7112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endParaRPr lang="fr-FR" sz="1600" i="1" kern="1200" dirty="0"/>
        </a:p>
      </dsp:txBody>
      <dsp:txXfrm>
        <a:off x="20782779" y="11512701"/>
        <a:ext cx="1202059" cy="334739"/>
      </dsp:txXfrm>
    </dsp:sp>
    <dsp:sp modelId="{81AAB199-614D-4B7A-BA87-FB8C4A4C0BF4}">
      <dsp:nvSpPr>
        <dsp:cNvPr id="0" name=""/>
        <dsp:cNvSpPr/>
      </dsp:nvSpPr>
      <dsp:spPr>
        <a:xfrm>
          <a:off x="22076257" y="8145615"/>
          <a:ext cx="2112806" cy="806021"/>
        </a:xfrm>
        <a:prstGeom prst="rect">
          <a:avLst/>
        </a:prstGeom>
        <a:solidFill>
          <a:schemeClr val="accent5"/>
        </a:solidFill>
        <a:ln w="12700" cap="flat" cmpd="sng" algn="ctr">
          <a:solidFill>
            <a:schemeClr val="accent5">
              <a:shade val="50000"/>
            </a:schemeClr>
          </a:solidFill>
          <a:prstDash val="solid"/>
          <a:miter lim="800000"/>
        </a:ln>
        <a:effectLst/>
      </dsp:spPr>
      <dsp:style>
        <a:lnRef idx="2">
          <a:schemeClr val="accent5">
            <a:shade val="50000"/>
          </a:schemeClr>
        </a:lnRef>
        <a:fillRef idx="1">
          <a:schemeClr val="accent5"/>
        </a:fillRef>
        <a:effectRef idx="0">
          <a:schemeClr val="accent5"/>
        </a:effectRef>
        <a:fontRef idx="minor">
          <a:schemeClr val="lt1"/>
        </a:fontRef>
      </dsp:style>
      <dsp:txBody>
        <a:bodyPr spcFirstLastPara="0" vert="horz" wrap="square" lIns="10160" tIns="10160" rIns="10160" bIns="97582" numCol="1" spcCol="1270" anchor="ctr" anchorCtr="0">
          <a:noAutofit/>
        </a:bodyPr>
        <a:lstStyle/>
        <a:p>
          <a:pPr marL="0" lvl="0" indent="0" algn="ctr" defTabSz="7112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fr-FR" sz="1600" b="1" kern="1200" dirty="0"/>
            <a:t>Responsable Opérationnel et Qualité</a:t>
          </a:r>
        </a:p>
      </dsp:txBody>
      <dsp:txXfrm>
        <a:off x="22076257" y="8145615"/>
        <a:ext cx="2112806" cy="806021"/>
      </dsp:txXfrm>
    </dsp:sp>
    <dsp:sp modelId="{E9AFEE8D-0402-4C93-8459-0A8843BAAF21}">
      <dsp:nvSpPr>
        <dsp:cNvPr id="0" name=""/>
        <dsp:cNvSpPr/>
      </dsp:nvSpPr>
      <dsp:spPr>
        <a:xfrm>
          <a:off x="23432723" y="8740717"/>
          <a:ext cx="1202059" cy="230508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10160" rIns="40640" bIns="10160" numCol="1" spcCol="1270" anchor="ctr" anchorCtr="0">
          <a:noAutofit/>
        </a:bodyPr>
        <a:lstStyle/>
        <a:p>
          <a:pPr marL="0" lvl="0" indent="0" algn="ctr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1600" kern="1200" dirty="0"/>
        </a:p>
      </dsp:txBody>
      <dsp:txXfrm>
        <a:off x="23432723" y="8740717"/>
        <a:ext cx="1202059" cy="230508"/>
      </dsp:txXfrm>
    </dsp:sp>
    <dsp:sp modelId="{41823ED4-3B57-417E-8387-82BDA8542BD7}">
      <dsp:nvSpPr>
        <dsp:cNvPr id="0" name=""/>
        <dsp:cNvSpPr/>
      </dsp:nvSpPr>
      <dsp:spPr>
        <a:xfrm>
          <a:off x="20908503" y="9210947"/>
          <a:ext cx="2112806" cy="806021"/>
        </a:xfrm>
        <a:prstGeom prst="rect">
          <a:avLst/>
        </a:prstGeom>
        <a:solidFill>
          <a:schemeClr val="bg1"/>
        </a:solidFill>
        <a:ln w="1905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3">
          <a:schemeClr val="lt1"/>
        </a:lnRef>
        <a:fillRef idx="1">
          <a:schemeClr val="accent5"/>
        </a:fillRef>
        <a:effectRef idx="1">
          <a:schemeClr val="accent5"/>
        </a:effectRef>
        <a:fontRef idx="minor">
          <a:schemeClr val="lt1"/>
        </a:fontRef>
      </dsp:style>
      <dsp:txBody>
        <a:bodyPr spcFirstLastPara="0" vert="horz" wrap="square" lIns="10160" tIns="10160" rIns="10160" bIns="97582" numCol="1" spcCol="1270" anchor="ctr" anchorCtr="0">
          <a:noAutofit/>
        </a:bodyPr>
        <a:lstStyle/>
        <a:p>
          <a:pPr marL="0" lvl="0" indent="0" algn="ctr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600" b="1" kern="1200" dirty="0"/>
            <a:t>Chef de Projet Qualité</a:t>
          </a:r>
        </a:p>
      </dsp:txBody>
      <dsp:txXfrm>
        <a:off x="20908503" y="9210947"/>
        <a:ext cx="2112806" cy="806021"/>
      </dsp:txXfrm>
    </dsp:sp>
    <dsp:sp modelId="{DE790887-B9BB-4C7F-A991-7481F605478E}">
      <dsp:nvSpPr>
        <dsp:cNvPr id="0" name=""/>
        <dsp:cNvSpPr/>
      </dsp:nvSpPr>
      <dsp:spPr>
        <a:xfrm>
          <a:off x="22214963" y="9867691"/>
          <a:ext cx="1202059" cy="372773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10160" rIns="40640" bIns="10160" numCol="1" spcCol="1270" anchor="ctr" anchorCtr="0">
          <a:noAutofit/>
        </a:bodyPr>
        <a:lstStyle/>
        <a:p>
          <a:pPr marL="0" lvl="0" indent="0" algn="ctr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1600" kern="1200" dirty="0"/>
        </a:p>
      </dsp:txBody>
      <dsp:txXfrm>
        <a:off x="22214963" y="9867691"/>
        <a:ext cx="1202059" cy="372773"/>
      </dsp:txXfrm>
    </dsp:sp>
    <dsp:sp modelId="{866FA25B-24F7-423B-988C-3FE6B5177E00}">
      <dsp:nvSpPr>
        <dsp:cNvPr id="0" name=""/>
        <dsp:cNvSpPr/>
      </dsp:nvSpPr>
      <dsp:spPr>
        <a:xfrm>
          <a:off x="22073993" y="10586434"/>
          <a:ext cx="2112806" cy="806021"/>
        </a:xfrm>
        <a:prstGeom prst="rect">
          <a:avLst/>
        </a:prstGeom>
        <a:solidFill>
          <a:schemeClr val="accent5"/>
        </a:solidFill>
        <a:ln w="19050" cap="flat" cmpd="sng" algn="ctr">
          <a:solidFill>
            <a:schemeClr val="lt1"/>
          </a:solidFill>
          <a:prstDash val="solid"/>
          <a:miter lim="800000"/>
        </a:ln>
        <a:effectLst/>
      </dsp:spPr>
      <dsp:style>
        <a:lnRef idx="3">
          <a:schemeClr val="lt1"/>
        </a:lnRef>
        <a:fillRef idx="1">
          <a:schemeClr val="accent5"/>
        </a:fillRef>
        <a:effectRef idx="1">
          <a:schemeClr val="accent5"/>
        </a:effectRef>
        <a:fontRef idx="minor">
          <a:schemeClr val="lt1"/>
        </a:fontRef>
      </dsp:style>
      <dsp:txBody>
        <a:bodyPr spcFirstLastPara="0" vert="horz" wrap="square" lIns="10160" tIns="10160" rIns="10160" bIns="97582" numCol="1" spcCol="1270" anchor="ctr" anchorCtr="0">
          <a:noAutofit/>
        </a:bodyPr>
        <a:lstStyle/>
        <a:p>
          <a:pPr marL="0" lvl="0" indent="0" algn="ctr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600" b="1" kern="1200" dirty="0"/>
            <a:t>Assistants Facturation</a:t>
          </a:r>
        </a:p>
      </dsp:txBody>
      <dsp:txXfrm>
        <a:off x="22073993" y="10586434"/>
        <a:ext cx="2112806" cy="806021"/>
      </dsp:txXfrm>
    </dsp:sp>
    <dsp:sp modelId="{77C7557A-8A83-42F7-8B81-881AA51767A3}">
      <dsp:nvSpPr>
        <dsp:cNvPr id="0" name=""/>
        <dsp:cNvSpPr/>
      </dsp:nvSpPr>
      <dsp:spPr>
        <a:xfrm>
          <a:off x="23747976" y="11535625"/>
          <a:ext cx="1202059" cy="349287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10160" rIns="40640" bIns="10160" numCol="1" spcCol="1270" anchor="ctr" anchorCtr="0">
          <a:noAutofit/>
        </a:bodyPr>
        <a:lstStyle/>
        <a:p>
          <a:pPr marL="0" lvl="0" indent="0" algn="ctr" defTabSz="7112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endParaRPr lang="fr-FR" sz="1600" i="1" kern="1200" dirty="0"/>
        </a:p>
      </dsp:txBody>
      <dsp:txXfrm>
        <a:off x="23747976" y="11535625"/>
        <a:ext cx="1202059" cy="349287"/>
      </dsp:txXfrm>
    </dsp:sp>
    <dsp:sp modelId="{507CDFC5-BE97-4BA7-AF84-2B95DFDC658F}">
      <dsp:nvSpPr>
        <dsp:cNvPr id="0" name=""/>
        <dsp:cNvSpPr/>
      </dsp:nvSpPr>
      <dsp:spPr>
        <a:xfrm>
          <a:off x="11225937" y="5782026"/>
          <a:ext cx="2112806" cy="806021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97582" numCol="1" spcCol="1270" anchor="ctr" anchorCtr="0">
          <a:noAutofit/>
        </a:bodyPr>
        <a:lstStyle/>
        <a:p>
          <a:pPr marL="0" lvl="0" indent="0" algn="ctr" defTabSz="7112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fr-FR" sz="1600" b="1" kern="1200" dirty="0"/>
            <a:t>Directrice des Opérations</a:t>
          </a:r>
        </a:p>
      </dsp:txBody>
      <dsp:txXfrm>
        <a:off x="11225937" y="5782026"/>
        <a:ext cx="2112806" cy="806021"/>
      </dsp:txXfrm>
    </dsp:sp>
    <dsp:sp modelId="{36550C31-68A5-4CF6-AE1D-D66E3F3799EA}">
      <dsp:nvSpPr>
        <dsp:cNvPr id="0" name=""/>
        <dsp:cNvSpPr/>
      </dsp:nvSpPr>
      <dsp:spPr>
        <a:xfrm>
          <a:off x="11881653" y="6377127"/>
          <a:ext cx="1202059" cy="230508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10160" rIns="40640" bIns="10160" numCol="1" spcCol="1270" anchor="ctr" anchorCtr="0">
          <a:noAutofit/>
        </a:bodyPr>
        <a:lstStyle/>
        <a:p>
          <a:pPr marL="0" lvl="0" indent="0" algn="ctr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1600" kern="1200" dirty="0"/>
        </a:p>
      </dsp:txBody>
      <dsp:txXfrm>
        <a:off x="11881653" y="6377127"/>
        <a:ext cx="1202059" cy="230508"/>
      </dsp:txXfrm>
    </dsp:sp>
    <dsp:sp modelId="{DAC93127-3F29-4085-9C03-B294C30F5677}">
      <dsp:nvSpPr>
        <dsp:cNvPr id="0" name=""/>
        <dsp:cNvSpPr/>
      </dsp:nvSpPr>
      <dsp:spPr>
        <a:xfrm>
          <a:off x="13661456" y="5782026"/>
          <a:ext cx="2112806" cy="806021"/>
        </a:xfrm>
        <a:prstGeom prst="rect">
          <a:avLst/>
        </a:prstGeom>
        <a:solidFill>
          <a:schemeClr val="accent4"/>
        </a:solidFill>
        <a:ln w="12700" cap="flat" cmpd="sng" algn="ctr">
          <a:solidFill>
            <a:schemeClr val="accent4">
              <a:shade val="50000"/>
            </a:schemeClr>
          </a:solidFill>
          <a:prstDash val="solid"/>
          <a:miter lim="800000"/>
        </a:ln>
        <a:effectLst/>
      </dsp:spPr>
      <dsp:style>
        <a:lnRef idx="2">
          <a:schemeClr val="accent4">
            <a:shade val="50000"/>
          </a:schemeClr>
        </a:lnRef>
        <a:fillRef idx="1">
          <a:schemeClr val="accent4"/>
        </a:fillRef>
        <a:effectRef idx="0">
          <a:schemeClr val="accent4"/>
        </a:effectRef>
        <a:fontRef idx="minor">
          <a:schemeClr val="lt1"/>
        </a:fontRef>
      </dsp:style>
      <dsp:txBody>
        <a:bodyPr spcFirstLastPara="0" vert="horz" wrap="square" lIns="10160" tIns="10160" rIns="10160" bIns="97582" numCol="1" spcCol="1270" anchor="ctr" anchorCtr="0">
          <a:noAutofit/>
        </a:bodyPr>
        <a:lstStyle/>
        <a:p>
          <a:pPr marL="0" lvl="0" indent="0" algn="ctr" defTabSz="7112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fr-FR" sz="1600" b="1" kern="1200" dirty="0"/>
            <a:t>Directeur Médical et Technique</a:t>
          </a:r>
        </a:p>
      </dsp:txBody>
      <dsp:txXfrm>
        <a:off x="13661456" y="5782026"/>
        <a:ext cx="2112806" cy="806021"/>
      </dsp:txXfrm>
    </dsp:sp>
    <dsp:sp modelId="{8222ACFF-A6F0-4007-8AA7-FF09EEA0CD52}">
      <dsp:nvSpPr>
        <dsp:cNvPr id="0" name=""/>
        <dsp:cNvSpPr/>
      </dsp:nvSpPr>
      <dsp:spPr>
        <a:xfrm>
          <a:off x="14331729" y="6339286"/>
          <a:ext cx="1202059" cy="364399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10160" rIns="40640" bIns="10160" numCol="1" spcCol="1270" anchor="ctr" anchorCtr="0">
          <a:noAutofit/>
        </a:bodyPr>
        <a:lstStyle/>
        <a:p>
          <a:pPr marL="0" lvl="0" indent="0" algn="ctr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1600" kern="1200" dirty="0"/>
        </a:p>
      </dsp:txBody>
      <dsp:txXfrm>
        <a:off x="14331729" y="6339286"/>
        <a:ext cx="1202059" cy="364399"/>
      </dsp:txXfrm>
    </dsp:sp>
    <dsp:sp modelId="{FE67BFE1-A8A2-4E17-B5F7-E49427CBB6FD}">
      <dsp:nvSpPr>
        <dsp:cNvPr id="0" name=""/>
        <dsp:cNvSpPr/>
      </dsp:nvSpPr>
      <dsp:spPr>
        <a:xfrm>
          <a:off x="13667400" y="6960967"/>
          <a:ext cx="2112806" cy="806021"/>
        </a:xfrm>
        <a:prstGeom prst="rect">
          <a:avLst/>
        </a:prstGeom>
        <a:solidFill>
          <a:schemeClr val="accent4"/>
        </a:solidFill>
        <a:ln w="12700" cap="flat" cmpd="sng" algn="ctr">
          <a:solidFill>
            <a:schemeClr val="accent4">
              <a:shade val="50000"/>
            </a:schemeClr>
          </a:solidFill>
          <a:prstDash val="solid"/>
          <a:miter lim="800000"/>
        </a:ln>
        <a:effectLst/>
      </dsp:spPr>
      <dsp:style>
        <a:lnRef idx="2">
          <a:schemeClr val="accent4">
            <a:shade val="50000"/>
          </a:schemeClr>
        </a:lnRef>
        <a:fillRef idx="1">
          <a:schemeClr val="accent4"/>
        </a:fillRef>
        <a:effectRef idx="0">
          <a:schemeClr val="accent4"/>
        </a:effectRef>
        <a:fontRef idx="minor">
          <a:schemeClr val="lt1"/>
        </a:fontRef>
      </dsp:style>
      <dsp:txBody>
        <a:bodyPr spcFirstLastPara="0" vert="horz" wrap="square" lIns="10160" tIns="10160" rIns="10160" bIns="97582" numCol="1" spcCol="1270" anchor="ctr" anchorCtr="0">
          <a:noAutofit/>
        </a:bodyPr>
        <a:lstStyle/>
        <a:p>
          <a:pPr marL="0" lvl="0" indent="0" algn="ctr" defTabSz="7112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fr-FR" sz="1600" b="1" kern="1200" dirty="0"/>
            <a:t>Médecin-Chef Plateau Médical</a:t>
          </a:r>
        </a:p>
      </dsp:txBody>
      <dsp:txXfrm>
        <a:off x="13667400" y="6960967"/>
        <a:ext cx="2112806" cy="806021"/>
      </dsp:txXfrm>
    </dsp:sp>
    <dsp:sp modelId="{D863E4C0-0F46-4B75-8145-83CFEBEA843B}">
      <dsp:nvSpPr>
        <dsp:cNvPr id="0" name=""/>
        <dsp:cNvSpPr/>
      </dsp:nvSpPr>
      <dsp:spPr>
        <a:xfrm>
          <a:off x="11881653" y="7592395"/>
          <a:ext cx="1202059" cy="230508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10160" rIns="40640" bIns="10160" numCol="1" spcCol="1270" anchor="ctr" anchorCtr="0">
          <a:noAutofit/>
        </a:bodyPr>
        <a:lstStyle/>
        <a:p>
          <a:pPr marL="0" lvl="0" indent="0" algn="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1600" kern="1200"/>
        </a:p>
      </dsp:txBody>
      <dsp:txXfrm>
        <a:off x="11881653" y="7592395"/>
        <a:ext cx="1202059" cy="23050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NameandTitleOrganizationalChart">
  <dgm:title val=""/>
  <dgm:desc val=""/>
  <dgm:catLst>
    <dgm:cat type="hierarchy" pri="125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Max/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h" fact="0.4"/>
              </dgm:constrLst>
              <dgm:ruleLst>
                <dgm:rule type="primFontSz" val="5" fact="NaN" max="NaN"/>
              </dgm:ruleLst>
            </dgm:layoutNode>
            <dgm:layoutNode name="titleText1" styleLbl="fgAcc0">
              <dgm:varLst>
                <dgm:chMax val="0"/>
                <dgm:chPref val="0"/>
              </dgm:varLst>
              <dgm:alg type="tx">
                <dgm:param type="parTxLTRAlign" val="r"/>
              </dgm:alg>
              <dgm:shape xmlns:r="http://schemas.openxmlformats.org/officeDocument/2006/relationships" type="rect" r:blip="">
                <dgm:adjLst/>
              </dgm:shape>
              <dgm:presOf axis="followSib" ptType="sibTrans" hideLastTrans="0" cnt="1"/>
              <dgm:constrLst>
                <dgm:constr type="primFontSz" val="65"/>
                <dgm:constr type="lMarg" refType="primFontSz" fact="0.2"/>
                <dgm:constr type="rMarg" refType="primFontSz" fact="0.2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1" func="var" arg="hierBranch" op="equ" val="hang">
                    <dgm:layoutNode name="Name42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3">
                    <dgm:layoutNode name="Name44">
                      <dgm:choose name="Name45">
                        <dgm:if name="Name46" axis="self" func="depth" op="lte" val="2">
                          <dgm:choose name="Name47">
                            <dgm:if name="Name4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4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0">
                          <dgm:choose name="Name51">
                            <dgm:if name="Name52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3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54">
                  <dgm:if name="Name55" func="var" arg="hierBranch" op="equ" val="l">
                    <dgm:choose name="Name56">
                      <dgm:if name="Name57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58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59" func="var" arg="hierBranch" op="equ" val="r">
                    <dgm:choose name="Name60">
                      <dgm:if name="Name61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2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3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64" func="var" arg="hierBranch" op="equ" val="init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else name="Name65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66">
                    <dgm:if name="Name67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68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69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70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 styleLbl="node1">
                    <dgm:varLst>
                      <dgm:chMax/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h" fact="0.4"/>
                    </dgm:constrLst>
                    <dgm:ruleLst>
                      <dgm:rule type="primFontSz" val="5" fact="NaN" max="NaN"/>
                    </dgm:ruleLst>
                  </dgm:layoutNode>
                  <dgm:layoutNode name="titleText2" styleLbl="fgAcc1">
                    <dgm:varLst>
                      <dgm:chMax val="0"/>
                      <dgm:chPref val="0"/>
                    </dgm:varLst>
                    <dgm:alg type="tx">
                      <dgm:param type="parTxLTRAlign" val="r"/>
                    </dgm:alg>
                    <dgm:shape xmlns:r="http://schemas.openxmlformats.org/officeDocument/2006/relationships" type="rect" r:blip="">
                      <dgm:adjLst/>
                    </dgm:shape>
                    <dgm:presOf axis="followSib" ptType="sibTrans" hideLastTrans="0" cnt="1"/>
                    <dgm:constrLst>
                      <dgm:constr type="primFontSz" val="65"/>
                      <dgm:constr type="lMarg" refType="primFontSz" fact="0.2"/>
                      <dgm:constr type="rMarg" refType="primFontSz" fact="0.2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71">
                    <dgm:if name="Name72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73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74" func="var" arg="hierBranch" op="equ" val="hang">
                      <dgm:choose name="Name75">
                        <dgm:if name="Name76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77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78" func="var" arg="hierBranch" op="equ" val="std">
                      <dgm:choose name="Name79">
                        <dgm:if name="Name80" func="var" arg="dir" op="equ" val="norm">
                          <dgm:alg type="hierChild"/>
                        </dgm:if>
                        <dgm:else name="Name81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82" func="var" arg="hierBranch" op="equ" val="init">
                      <dgm:choose name="Name83">
                        <dgm:if name="Name84" func="var" arg="dir" op="equ" val="norm">
                          <dgm:alg type="hierChild"/>
                        </dgm:if>
                        <dgm:else name="Name85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else name="Name86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87" ref="rep2a"/>
                </dgm:layoutNode>
                <dgm:layoutNode name="hierChild5">
                  <dgm:choose name="Name88">
                    <dgm:if name="Name89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90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91" ref="rep2b"/>
                </dgm:layoutNode>
              </dgm:layoutNode>
            </dgm:forEach>
          </dgm:layoutNode>
          <dgm:layoutNode name="hierChild3">
            <dgm:choose name="Name92">
              <dgm:if name="Name93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94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95" axis="precedSib" ptType="parTrans" st="-1" cnt="1">
                <dgm:layoutNode name="Name96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97">
                  <dgm:if name="Name98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99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0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1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02" func="var" arg="hierBranch" op="equ" val="init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else name="Name103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04">
                    <dgm:if name="Name105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06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07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08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 styleLbl="asst1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h" fact="0.4"/>
                    </dgm:constrLst>
                    <dgm:ruleLst>
                      <dgm:rule type="primFontSz" val="5" fact="NaN" max="NaN"/>
                    </dgm:ruleLst>
                  </dgm:layoutNode>
                  <dgm:layoutNode name="titleText3" styleLbl="fgAcc2">
                    <dgm:varLst>
                      <dgm:chMax val="0"/>
                      <dgm:chPref val="0"/>
                    </dgm:varLst>
                    <dgm:alg type="tx">
                      <dgm:param type="parTxLTRAlign" val="r"/>
                    </dgm:alg>
                    <dgm:shape xmlns:r="http://schemas.openxmlformats.org/officeDocument/2006/relationships" type="rect" r:blip="">
                      <dgm:adjLst/>
                    </dgm:shape>
                    <dgm:presOf axis="followSib" ptType="sibTrans" hideLastTrans="0" cnt="1"/>
                    <dgm:constrLst>
                      <dgm:constr type="primFontSz" val="65"/>
                      <dgm:constr type="lMarg" refType="primFontSz" fact="0.2"/>
                      <dgm:constr type="rMarg" refType="primFontSz" fact="0.2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09">
                    <dgm:if name="Name110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11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12" func="var" arg="hierBranch" op="equ" val="hang">
                      <dgm:choose name="Name113">
                        <dgm:if name="Name114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15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16" func="var" arg="hierBranch" op="equ" val="std">
                      <dgm:choose name="Name117">
                        <dgm:if name="Name118" func="var" arg="dir" op="equ" val="norm">
                          <dgm:alg type="hierChild"/>
                        </dgm:if>
                        <dgm:else name="Name119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20" func="var" arg="hierBranch" op="equ" val="init">
                      <dgm:alg type="hierChild"/>
                    </dgm:if>
                    <dgm:else name="Name12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22" ref="rep2a"/>
                </dgm:layoutNode>
                <dgm:layoutNode name="hierChild7">
                  <dgm:choose name="Name123">
                    <dgm:if name="Name12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2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26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375025" y="2710039"/>
            <a:ext cx="20250150" cy="5765059"/>
          </a:xfrm>
        </p:spPr>
        <p:txBody>
          <a:bodyPr anchor="b"/>
          <a:lstStyle>
            <a:lvl1pPr algn="ctr">
              <a:defRPr sz="13288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375025" y="8697421"/>
            <a:ext cx="20250150" cy="3997975"/>
          </a:xfrm>
        </p:spPr>
        <p:txBody>
          <a:bodyPr/>
          <a:lstStyle>
            <a:lvl1pPr marL="0" indent="0" algn="ctr">
              <a:buNone/>
              <a:defRPr sz="5315"/>
            </a:lvl1pPr>
            <a:lvl2pPr marL="1012515" indent="0" algn="ctr">
              <a:buNone/>
              <a:defRPr sz="4429"/>
            </a:lvl2pPr>
            <a:lvl3pPr marL="2025030" indent="0" algn="ctr">
              <a:buNone/>
              <a:defRPr sz="3986"/>
            </a:lvl3pPr>
            <a:lvl4pPr marL="3037545" indent="0" algn="ctr">
              <a:buNone/>
              <a:defRPr sz="3543"/>
            </a:lvl4pPr>
            <a:lvl5pPr marL="4050060" indent="0" algn="ctr">
              <a:buNone/>
              <a:defRPr sz="3543"/>
            </a:lvl5pPr>
            <a:lvl6pPr marL="5062576" indent="0" algn="ctr">
              <a:buNone/>
              <a:defRPr sz="3543"/>
            </a:lvl6pPr>
            <a:lvl7pPr marL="6075091" indent="0" algn="ctr">
              <a:buNone/>
              <a:defRPr sz="3543"/>
            </a:lvl7pPr>
            <a:lvl8pPr marL="7087606" indent="0" algn="ctr">
              <a:buNone/>
              <a:defRPr sz="3543"/>
            </a:lvl8pPr>
            <a:lvl9pPr marL="8100121" indent="0" algn="ctr">
              <a:buNone/>
              <a:defRPr sz="3543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A0DC9-F643-474B-AAF4-A14B5E37298F}" type="datetimeFigureOut">
              <a:rPr lang="fr-FR" smtClean="0"/>
              <a:t>23/11/2020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8864C-F661-4C7F-8BC3-8CE822C2816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168997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A0DC9-F643-474B-AAF4-A14B5E37298F}" type="datetimeFigureOut">
              <a:rPr lang="fr-FR" smtClean="0"/>
              <a:t>23/11/2020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8864C-F661-4C7F-8BC3-8CE822C2816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017478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9322018" y="881625"/>
            <a:ext cx="5821918" cy="1403316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856264" y="881625"/>
            <a:ext cx="17128252" cy="1403316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A0DC9-F643-474B-AAF4-A14B5E37298F}" type="datetimeFigureOut">
              <a:rPr lang="fr-FR" smtClean="0"/>
              <a:t>23/11/2020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8864C-F661-4C7F-8BC3-8CE822C2816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693627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A0DC9-F643-474B-AAF4-A14B5E37298F}" type="datetimeFigureOut">
              <a:rPr lang="fr-FR" smtClean="0"/>
              <a:t>23/11/2020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8864C-F661-4C7F-8BC3-8CE822C2816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577706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42201" y="4128306"/>
            <a:ext cx="23287673" cy="6888171"/>
          </a:xfrm>
        </p:spPr>
        <p:txBody>
          <a:bodyPr anchor="b"/>
          <a:lstStyle>
            <a:lvl1pPr>
              <a:defRPr sz="13288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42201" y="11081642"/>
            <a:ext cx="23287673" cy="3622327"/>
          </a:xfrm>
        </p:spPr>
        <p:txBody>
          <a:bodyPr/>
          <a:lstStyle>
            <a:lvl1pPr marL="0" indent="0">
              <a:buNone/>
              <a:defRPr sz="5315">
                <a:solidFill>
                  <a:schemeClr val="tx1">
                    <a:tint val="75000"/>
                  </a:schemeClr>
                </a:solidFill>
              </a:defRPr>
            </a:lvl1pPr>
            <a:lvl2pPr marL="1012515" indent="0">
              <a:buNone/>
              <a:defRPr sz="4429">
                <a:solidFill>
                  <a:schemeClr val="tx1">
                    <a:tint val="75000"/>
                  </a:schemeClr>
                </a:solidFill>
              </a:defRPr>
            </a:lvl2pPr>
            <a:lvl3pPr marL="2025030" indent="0">
              <a:buNone/>
              <a:defRPr sz="3986">
                <a:solidFill>
                  <a:schemeClr val="tx1">
                    <a:tint val="75000"/>
                  </a:schemeClr>
                </a:solidFill>
              </a:defRPr>
            </a:lvl3pPr>
            <a:lvl4pPr marL="3037545" indent="0">
              <a:buNone/>
              <a:defRPr sz="3543">
                <a:solidFill>
                  <a:schemeClr val="tx1">
                    <a:tint val="75000"/>
                  </a:schemeClr>
                </a:solidFill>
              </a:defRPr>
            </a:lvl4pPr>
            <a:lvl5pPr marL="4050060" indent="0">
              <a:buNone/>
              <a:defRPr sz="3543">
                <a:solidFill>
                  <a:schemeClr val="tx1">
                    <a:tint val="75000"/>
                  </a:schemeClr>
                </a:solidFill>
              </a:defRPr>
            </a:lvl5pPr>
            <a:lvl6pPr marL="5062576" indent="0">
              <a:buNone/>
              <a:defRPr sz="3543">
                <a:solidFill>
                  <a:schemeClr val="tx1">
                    <a:tint val="75000"/>
                  </a:schemeClr>
                </a:solidFill>
              </a:defRPr>
            </a:lvl6pPr>
            <a:lvl7pPr marL="6075091" indent="0">
              <a:buNone/>
              <a:defRPr sz="3543">
                <a:solidFill>
                  <a:schemeClr val="tx1">
                    <a:tint val="75000"/>
                  </a:schemeClr>
                </a:solidFill>
              </a:defRPr>
            </a:lvl7pPr>
            <a:lvl8pPr marL="7087606" indent="0">
              <a:buNone/>
              <a:defRPr sz="3543">
                <a:solidFill>
                  <a:schemeClr val="tx1">
                    <a:tint val="75000"/>
                  </a:schemeClr>
                </a:solidFill>
              </a:defRPr>
            </a:lvl8pPr>
            <a:lvl9pPr marL="8100121" indent="0">
              <a:buNone/>
              <a:defRPr sz="354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A0DC9-F643-474B-AAF4-A14B5E37298F}" type="datetimeFigureOut">
              <a:rPr lang="fr-FR" smtClean="0"/>
              <a:t>23/11/2020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8864C-F661-4C7F-8BC3-8CE822C2816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717493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856264" y="4408124"/>
            <a:ext cx="11475085" cy="10506669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668851" y="4408124"/>
            <a:ext cx="11475085" cy="10506669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A0DC9-F643-474B-AAF4-A14B5E37298F}" type="datetimeFigureOut">
              <a:rPr lang="fr-FR" smtClean="0"/>
              <a:t>23/11/2020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8864C-F661-4C7F-8BC3-8CE822C2816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701712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59780" y="881626"/>
            <a:ext cx="23287673" cy="3200682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59782" y="4059308"/>
            <a:ext cx="11422349" cy="1989404"/>
          </a:xfrm>
        </p:spPr>
        <p:txBody>
          <a:bodyPr anchor="b"/>
          <a:lstStyle>
            <a:lvl1pPr marL="0" indent="0">
              <a:buNone/>
              <a:defRPr sz="5315" b="1"/>
            </a:lvl1pPr>
            <a:lvl2pPr marL="1012515" indent="0">
              <a:buNone/>
              <a:defRPr sz="4429" b="1"/>
            </a:lvl2pPr>
            <a:lvl3pPr marL="2025030" indent="0">
              <a:buNone/>
              <a:defRPr sz="3986" b="1"/>
            </a:lvl3pPr>
            <a:lvl4pPr marL="3037545" indent="0">
              <a:buNone/>
              <a:defRPr sz="3543" b="1"/>
            </a:lvl4pPr>
            <a:lvl5pPr marL="4050060" indent="0">
              <a:buNone/>
              <a:defRPr sz="3543" b="1"/>
            </a:lvl5pPr>
            <a:lvl6pPr marL="5062576" indent="0">
              <a:buNone/>
              <a:defRPr sz="3543" b="1"/>
            </a:lvl6pPr>
            <a:lvl7pPr marL="6075091" indent="0">
              <a:buNone/>
              <a:defRPr sz="3543" b="1"/>
            </a:lvl7pPr>
            <a:lvl8pPr marL="7087606" indent="0">
              <a:buNone/>
              <a:defRPr sz="3543" b="1"/>
            </a:lvl8pPr>
            <a:lvl9pPr marL="8100121" indent="0">
              <a:buNone/>
              <a:defRPr sz="3543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859782" y="6048713"/>
            <a:ext cx="11422349" cy="8896745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3668851" y="4059308"/>
            <a:ext cx="11478602" cy="1989404"/>
          </a:xfrm>
        </p:spPr>
        <p:txBody>
          <a:bodyPr anchor="b"/>
          <a:lstStyle>
            <a:lvl1pPr marL="0" indent="0">
              <a:buNone/>
              <a:defRPr sz="5315" b="1"/>
            </a:lvl1pPr>
            <a:lvl2pPr marL="1012515" indent="0">
              <a:buNone/>
              <a:defRPr sz="4429" b="1"/>
            </a:lvl2pPr>
            <a:lvl3pPr marL="2025030" indent="0">
              <a:buNone/>
              <a:defRPr sz="3986" b="1"/>
            </a:lvl3pPr>
            <a:lvl4pPr marL="3037545" indent="0">
              <a:buNone/>
              <a:defRPr sz="3543" b="1"/>
            </a:lvl4pPr>
            <a:lvl5pPr marL="4050060" indent="0">
              <a:buNone/>
              <a:defRPr sz="3543" b="1"/>
            </a:lvl5pPr>
            <a:lvl6pPr marL="5062576" indent="0">
              <a:buNone/>
              <a:defRPr sz="3543" b="1"/>
            </a:lvl6pPr>
            <a:lvl7pPr marL="6075091" indent="0">
              <a:buNone/>
              <a:defRPr sz="3543" b="1"/>
            </a:lvl7pPr>
            <a:lvl8pPr marL="7087606" indent="0">
              <a:buNone/>
              <a:defRPr sz="3543" b="1"/>
            </a:lvl8pPr>
            <a:lvl9pPr marL="8100121" indent="0">
              <a:buNone/>
              <a:defRPr sz="3543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3668851" y="6048713"/>
            <a:ext cx="11478602" cy="8896745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A0DC9-F643-474B-AAF4-A14B5E37298F}" type="datetimeFigureOut">
              <a:rPr lang="fr-FR" smtClean="0"/>
              <a:t>23/11/2020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8864C-F661-4C7F-8BC3-8CE822C2816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185910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A0DC9-F643-474B-AAF4-A14B5E37298F}" type="datetimeFigureOut">
              <a:rPr lang="fr-FR" smtClean="0"/>
              <a:t>23/11/2020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8864C-F661-4C7F-8BC3-8CE822C2816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318207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A0DC9-F643-474B-AAF4-A14B5E37298F}" type="datetimeFigureOut">
              <a:rPr lang="fr-FR" smtClean="0"/>
              <a:t>23/11/2020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8864C-F661-4C7F-8BC3-8CE822C2816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792097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59781" y="1103948"/>
            <a:ext cx="8708267" cy="3863816"/>
          </a:xfrm>
        </p:spPr>
        <p:txBody>
          <a:bodyPr anchor="b"/>
          <a:lstStyle>
            <a:lvl1pPr>
              <a:defRPr sz="7087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78602" y="2384221"/>
            <a:ext cx="13668851" cy="11767774"/>
          </a:xfrm>
        </p:spPr>
        <p:txBody>
          <a:bodyPr/>
          <a:lstStyle>
            <a:lvl1pPr>
              <a:defRPr sz="7087"/>
            </a:lvl1pPr>
            <a:lvl2pPr>
              <a:defRPr sz="6201"/>
            </a:lvl2pPr>
            <a:lvl3pPr>
              <a:defRPr sz="5315"/>
            </a:lvl3pPr>
            <a:lvl4pPr>
              <a:defRPr sz="4429"/>
            </a:lvl4pPr>
            <a:lvl5pPr>
              <a:defRPr sz="4429"/>
            </a:lvl5pPr>
            <a:lvl6pPr>
              <a:defRPr sz="4429"/>
            </a:lvl6pPr>
            <a:lvl7pPr>
              <a:defRPr sz="4429"/>
            </a:lvl7pPr>
            <a:lvl8pPr>
              <a:defRPr sz="4429"/>
            </a:lvl8pPr>
            <a:lvl9pPr>
              <a:defRPr sz="4429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59781" y="4967764"/>
            <a:ext cx="8708267" cy="9203397"/>
          </a:xfrm>
        </p:spPr>
        <p:txBody>
          <a:bodyPr/>
          <a:lstStyle>
            <a:lvl1pPr marL="0" indent="0">
              <a:buNone/>
              <a:defRPr sz="3543"/>
            </a:lvl1pPr>
            <a:lvl2pPr marL="1012515" indent="0">
              <a:buNone/>
              <a:defRPr sz="3100"/>
            </a:lvl2pPr>
            <a:lvl3pPr marL="2025030" indent="0">
              <a:buNone/>
              <a:defRPr sz="2658"/>
            </a:lvl3pPr>
            <a:lvl4pPr marL="3037545" indent="0">
              <a:buNone/>
              <a:defRPr sz="2215"/>
            </a:lvl4pPr>
            <a:lvl5pPr marL="4050060" indent="0">
              <a:buNone/>
              <a:defRPr sz="2215"/>
            </a:lvl5pPr>
            <a:lvl6pPr marL="5062576" indent="0">
              <a:buNone/>
              <a:defRPr sz="2215"/>
            </a:lvl6pPr>
            <a:lvl7pPr marL="6075091" indent="0">
              <a:buNone/>
              <a:defRPr sz="2215"/>
            </a:lvl7pPr>
            <a:lvl8pPr marL="7087606" indent="0">
              <a:buNone/>
              <a:defRPr sz="2215"/>
            </a:lvl8pPr>
            <a:lvl9pPr marL="8100121" indent="0">
              <a:buNone/>
              <a:defRPr sz="2215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A0DC9-F643-474B-AAF4-A14B5E37298F}" type="datetimeFigureOut">
              <a:rPr lang="fr-FR" smtClean="0"/>
              <a:t>23/11/2020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8864C-F661-4C7F-8BC3-8CE822C2816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714281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59781" y="1103948"/>
            <a:ext cx="8708267" cy="3863816"/>
          </a:xfrm>
        </p:spPr>
        <p:txBody>
          <a:bodyPr anchor="b"/>
          <a:lstStyle>
            <a:lvl1pPr>
              <a:defRPr sz="7087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78602" y="2384221"/>
            <a:ext cx="13668851" cy="11767774"/>
          </a:xfrm>
        </p:spPr>
        <p:txBody>
          <a:bodyPr anchor="t"/>
          <a:lstStyle>
            <a:lvl1pPr marL="0" indent="0">
              <a:buNone/>
              <a:defRPr sz="7087"/>
            </a:lvl1pPr>
            <a:lvl2pPr marL="1012515" indent="0">
              <a:buNone/>
              <a:defRPr sz="6201"/>
            </a:lvl2pPr>
            <a:lvl3pPr marL="2025030" indent="0">
              <a:buNone/>
              <a:defRPr sz="5315"/>
            </a:lvl3pPr>
            <a:lvl4pPr marL="3037545" indent="0">
              <a:buNone/>
              <a:defRPr sz="4429"/>
            </a:lvl4pPr>
            <a:lvl5pPr marL="4050060" indent="0">
              <a:buNone/>
              <a:defRPr sz="4429"/>
            </a:lvl5pPr>
            <a:lvl6pPr marL="5062576" indent="0">
              <a:buNone/>
              <a:defRPr sz="4429"/>
            </a:lvl6pPr>
            <a:lvl7pPr marL="6075091" indent="0">
              <a:buNone/>
              <a:defRPr sz="4429"/>
            </a:lvl7pPr>
            <a:lvl8pPr marL="7087606" indent="0">
              <a:buNone/>
              <a:defRPr sz="4429"/>
            </a:lvl8pPr>
            <a:lvl9pPr marL="8100121" indent="0">
              <a:buNone/>
              <a:defRPr sz="4429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59781" y="4967764"/>
            <a:ext cx="8708267" cy="9203397"/>
          </a:xfrm>
        </p:spPr>
        <p:txBody>
          <a:bodyPr/>
          <a:lstStyle>
            <a:lvl1pPr marL="0" indent="0">
              <a:buNone/>
              <a:defRPr sz="3543"/>
            </a:lvl1pPr>
            <a:lvl2pPr marL="1012515" indent="0">
              <a:buNone/>
              <a:defRPr sz="3100"/>
            </a:lvl2pPr>
            <a:lvl3pPr marL="2025030" indent="0">
              <a:buNone/>
              <a:defRPr sz="2658"/>
            </a:lvl3pPr>
            <a:lvl4pPr marL="3037545" indent="0">
              <a:buNone/>
              <a:defRPr sz="2215"/>
            </a:lvl4pPr>
            <a:lvl5pPr marL="4050060" indent="0">
              <a:buNone/>
              <a:defRPr sz="2215"/>
            </a:lvl5pPr>
            <a:lvl6pPr marL="5062576" indent="0">
              <a:buNone/>
              <a:defRPr sz="2215"/>
            </a:lvl6pPr>
            <a:lvl7pPr marL="6075091" indent="0">
              <a:buNone/>
              <a:defRPr sz="2215"/>
            </a:lvl7pPr>
            <a:lvl8pPr marL="7087606" indent="0">
              <a:buNone/>
              <a:defRPr sz="2215"/>
            </a:lvl8pPr>
            <a:lvl9pPr marL="8100121" indent="0">
              <a:buNone/>
              <a:defRPr sz="2215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A0DC9-F643-474B-AAF4-A14B5E37298F}" type="datetimeFigureOut">
              <a:rPr lang="fr-FR" smtClean="0"/>
              <a:t>23/11/2020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8864C-F661-4C7F-8BC3-8CE822C2816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866980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56264" y="881626"/>
            <a:ext cx="23287673" cy="320068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56264" y="4408124"/>
            <a:ext cx="23287673" cy="1050666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856264" y="15347938"/>
            <a:ext cx="6075045" cy="8816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65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AA0DC9-F643-474B-AAF4-A14B5E37298F}" type="datetimeFigureOut">
              <a:rPr lang="fr-FR" smtClean="0"/>
              <a:t>23/11/2020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943816" y="15347938"/>
            <a:ext cx="9112568" cy="8816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65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9068891" y="15347938"/>
            <a:ext cx="6075045" cy="8816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65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08864C-F661-4C7F-8BC3-8CE822C2816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87472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2025030" rtl="0" eaLnBrk="1" latinLnBrk="0" hangingPunct="1">
        <a:lnSpc>
          <a:spcPct val="90000"/>
        </a:lnSpc>
        <a:spcBef>
          <a:spcPct val="0"/>
        </a:spcBef>
        <a:buNone/>
        <a:defRPr sz="974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06258" indent="-506258" algn="l" defTabSz="2025030" rtl="0" eaLnBrk="1" latinLnBrk="0" hangingPunct="1">
        <a:lnSpc>
          <a:spcPct val="90000"/>
        </a:lnSpc>
        <a:spcBef>
          <a:spcPts val="2215"/>
        </a:spcBef>
        <a:buFont typeface="Arial" panose="020B0604020202020204" pitchFamily="34" charset="0"/>
        <a:buChar char="•"/>
        <a:defRPr sz="6201" kern="1200">
          <a:solidFill>
            <a:schemeClr val="tx1"/>
          </a:solidFill>
          <a:latin typeface="+mn-lt"/>
          <a:ea typeface="+mn-ea"/>
          <a:cs typeface="+mn-cs"/>
        </a:defRPr>
      </a:lvl1pPr>
      <a:lvl2pPr marL="1518773" indent="-506258" algn="l" defTabSz="2025030" rtl="0" eaLnBrk="1" latinLnBrk="0" hangingPunct="1">
        <a:lnSpc>
          <a:spcPct val="90000"/>
        </a:lnSpc>
        <a:spcBef>
          <a:spcPts val="1107"/>
        </a:spcBef>
        <a:buFont typeface="Arial" panose="020B0604020202020204" pitchFamily="34" charset="0"/>
        <a:buChar char="•"/>
        <a:defRPr sz="5315" kern="1200">
          <a:solidFill>
            <a:schemeClr val="tx1"/>
          </a:solidFill>
          <a:latin typeface="+mn-lt"/>
          <a:ea typeface="+mn-ea"/>
          <a:cs typeface="+mn-cs"/>
        </a:defRPr>
      </a:lvl2pPr>
      <a:lvl3pPr marL="2531288" indent="-506258" algn="l" defTabSz="2025030" rtl="0" eaLnBrk="1" latinLnBrk="0" hangingPunct="1">
        <a:lnSpc>
          <a:spcPct val="90000"/>
        </a:lnSpc>
        <a:spcBef>
          <a:spcPts val="1107"/>
        </a:spcBef>
        <a:buFont typeface="Arial" panose="020B0604020202020204" pitchFamily="34" charset="0"/>
        <a:buChar char="•"/>
        <a:defRPr sz="4429" kern="1200">
          <a:solidFill>
            <a:schemeClr val="tx1"/>
          </a:solidFill>
          <a:latin typeface="+mn-lt"/>
          <a:ea typeface="+mn-ea"/>
          <a:cs typeface="+mn-cs"/>
        </a:defRPr>
      </a:lvl3pPr>
      <a:lvl4pPr marL="3543803" indent="-506258" algn="l" defTabSz="2025030" rtl="0" eaLnBrk="1" latinLnBrk="0" hangingPunct="1">
        <a:lnSpc>
          <a:spcPct val="90000"/>
        </a:lnSpc>
        <a:spcBef>
          <a:spcPts val="1107"/>
        </a:spcBef>
        <a:buFont typeface="Arial" panose="020B0604020202020204" pitchFamily="34" charset="0"/>
        <a:buChar char="•"/>
        <a:defRPr sz="3986" kern="1200">
          <a:solidFill>
            <a:schemeClr val="tx1"/>
          </a:solidFill>
          <a:latin typeface="+mn-lt"/>
          <a:ea typeface="+mn-ea"/>
          <a:cs typeface="+mn-cs"/>
        </a:defRPr>
      </a:lvl4pPr>
      <a:lvl5pPr marL="4556318" indent="-506258" algn="l" defTabSz="2025030" rtl="0" eaLnBrk="1" latinLnBrk="0" hangingPunct="1">
        <a:lnSpc>
          <a:spcPct val="90000"/>
        </a:lnSpc>
        <a:spcBef>
          <a:spcPts val="1107"/>
        </a:spcBef>
        <a:buFont typeface="Arial" panose="020B0604020202020204" pitchFamily="34" charset="0"/>
        <a:buChar char="•"/>
        <a:defRPr sz="3986" kern="1200">
          <a:solidFill>
            <a:schemeClr val="tx1"/>
          </a:solidFill>
          <a:latin typeface="+mn-lt"/>
          <a:ea typeface="+mn-ea"/>
          <a:cs typeface="+mn-cs"/>
        </a:defRPr>
      </a:lvl5pPr>
      <a:lvl6pPr marL="5568833" indent="-506258" algn="l" defTabSz="2025030" rtl="0" eaLnBrk="1" latinLnBrk="0" hangingPunct="1">
        <a:lnSpc>
          <a:spcPct val="90000"/>
        </a:lnSpc>
        <a:spcBef>
          <a:spcPts val="1107"/>
        </a:spcBef>
        <a:buFont typeface="Arial" panose="020B0604020202020204" pitchFamily="34" charset="0"/>
        <a:buChar char="•"/>
        <a:defRPr sz="3986" kern="1200">
          <a:solidFill>
            <a:schemeClr val="tx1"/>
          </a:solidFill>
          <a:latin typeface="+mn-lt"/>
          <a:ea typeface="+mn-ea"/>
          <a:cs typeface="+mn-cs"/>
        </a:defRPr>
      </a:lvl6pPr>
      <a:lvl7pPr marL="6581348" indent="-506258" algn="l" defTabSz="2025030" rtl="0" eaLnBrk="1" latinLnBrk="0" hangingPunct="1">
        <a:lnSpc>
          <a:spcPct val="90000"/>
        </a:lnSpc>
        <a:spcBef>
          <a:spcPts val="1107"/>
        </a:spcBef>
        <a:buFont typeface="Arial" panose="020B0604020202020204" pitchFamily="34" charset="0"/>
        <a:buChar char="•"/>
        <a:defRPr sz="3986" kern="1200">
          <a:solidFill>
            <a:schemeClr val="tx1"/>
          </a:solidFill>
          <a:latin typeface="+mn-lt"/>
          <a:ea typeface="+mn-ea"/>
          <a:cs typeface="+mn-cs"/>
        </a:defRPr>
      </a:lvl7pPr>
      <a:lvl8pPr marL="7593863" indent="-506258" algn="l" defTabSz="2025030" rtl="0" eaLnBrk="1" latinLnBrk="0" hangingPunct="1">
        <a:lnSpc>
          <a:spcPct val="90000"/>
        </a:lnSpc>
        <a:spcBef>
          <a:spcPts val="1107"/>
        </a:spcBef>
        <a:buFont typeface="Arial" panose="020B0604020202020204" pitchFamily="34" charset="0"/>
        <a:buChar char="•"/>
        <a:defRPr sz="3986" kern="1200">
          <a:solidFill>
            <a:schemeClr val="tx1"/>
          </a:solidFill>
          <a:latin typeface="+mn-lt"/>
          <a:ea typeface="+mn-ea"/>
          <a:cs typeface="+mn-cs"/>
        </a:defRPr>
      </a:lvl8pPr>
      <a:lvl9pPr marL="8606379" indent="-506258" algn="l" defTabSz="2025030" rtl="0" eaLnBrk="1" latinLnBrk="0" hangingPunct="1">
        <a:lnSpc>
          <a:spcPct val="90000"/>
        </a:lnSpc>
        <a:spcBef>
          <a:spcPts val="1107"/>
        </a:spcBef>
        <a:buFont typeface="Arial" panose="020B0604020202020204" pitchFamily="34" charset="0"/>
        <a:buChar char="•"/>
        <a:defRPr sz="398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025030" rtl="0" eaLnBrk="1" latinLnBrk="0" hangingPunct="1">
        <a:defRPr sz="3986" kern="1200">
          <a:solidFill>
            <a:schemeClr val="tx1"/>
          </a:solidFill>
          <a:latin typeface="+mn-lt"/>
          <a:ea typeface="+mn-ea"/>
          <a:cs typeface="+mn-cs"/>
        </a:defRPr>
      </a:lvl1pPr>
      <a:lvl2pPr marL="1012515" algn="l" defTabSz="2025030" rtl="0" eaLnBrk="1" latinLnBrk="0" hangingPunct="1">
        <a:defRPr sz="3986" kern="1200">
          <a:solidFill>
            <a:schemeClr val="tx1"/>
          </a:solidFill>
          <a:latin typeface="+mn-lt"/>
          <a:ea typeface="+mn-ea"/>
          <a:cs typeface="+mn-cs"/>
        </a:defRPr>
      </a:lvl2pPr>
      <a:lvl3pPr marL="2025030" algn="l" defTabSz="2025030" rtl="0" eaLnBrk="1" latinLnBrk="0" hangingPunct="1">
        <a:defRPr sz="3986" kern="1200">
          <a:solidFill>
            <a:schemeClr val="tx1"/>
          </a:solidFill>
          <a:latin typeface="+mn-lt"/>
          <a:ea typeface="+mn-ea"/>
          <a:cs typeface="+mn-cs"/>
        </a:defRPr>
      </a:lvl3pPr>
      <a:lvl4pPr marL="3037545" algn="l" defTabSz="2025030" rtl="0" eaLnBrk="1" latinLnBrk="0" hangingPunct="1">
        <a:defRPr sz="3986" kern="1200">
          <a:solidFill>
            <a:schemeClr val="tx1"/>
          </a:solidFill>
          <a:latin typeface="+mn-lt"/>
          <a:ea typeface="+mn-ea"/>
          <a:cs typeface="+mn-cs"/>
        </a:defRPr>
      </a:lvl4pPr>
      <a:lvl5pPr marL="4050060" algn="l" defTabSz="2025030" rtl="0" eaLnBrk="1" latinLnBrk="0" hangingPunct="1">
        <a:defRPr sz="3986" kern="1200">
          <a:solidFill>
            <a:schemeClr val="tx1"/>
          </a:solidFill>
          <a:latin typeface="+mn-lt"/>
          <a:ea typeface="+mn-ea"/>
          <a:cs typeface="+mn-cs"/>
        </a:defRPr>
      </a:lvl5pPr>
      <a:lvl6pPr marL="5062576" algn="l" defTabSz="2025030" rtl="0" eaLnBrk="1" latinLnBrk="0" hangingPunct="1">
        <a:defRPr sz="3986" kern="1200">
          <a:solidFill>
            <a:schemeClr val="tx1"/>
          </a:solidFill>
          <a:latin typeface="+mn-lt"/>
          <a:ea typeface="+mn-ea"/>
          <a:cs typeface="+mn-cs"/>
        </a:defRPr>
      </a:lvl6pPr>
      <a:lvl7pPr marL="6075091" algn="l" defTabSz="2025030" rtl="0" eaLnBrk="1" latinLnBrk="0" hangingPunct="1">
        <a:defRPr sz="3986" kern="1200">
          <a:solidFill>
            <a:schemeClr val="tx1"/>
          </a:solidFill>
          <a:latin typeface="+mn-lt"/>
          <a:ea typeface="+mn-ea"/>
          <a:cs typeface="+mn-cs"/>
        </a:defRPr>
      </a:lvl7pPr>
      <a:lvl8pPr marL="7087606" algn="l" defTabSz="2025030" rtl="0" eaLnBrk="1" latinLnBrk="0" hangingPunct="1">
        <a:defRPr sz="3986" kern="1200">
          <a:solidFill>
            <a:schemeClr val="tx1"/>
          </a:solidFill>
          <a:latin typeface="+mn-lt"/>
          <a:ea typeface="+mn-ea"/>
          <a:cs typeface="+mn-cs"/>
        </a:defRPr>
      </a:lvl8pPr>
      <a:lvl9pPr marL="8100121" algn="l" defTabSz="2025030" rtl="0" eaLnBrk="1" latinLnBrk="0" hangingPunct="1">
        <a:defRPr sz="398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me 3">
            <a:extLst>
              <a:ext uri="{FF2B5EF4-FFF2-40B4-BE49-F238E27FC236}">
                <a16:creationId xmlns:a16="http://schemas.microsoft.com/office/drawing/2014/main" id="{2C2FAB1A-4DC4-420D-8493-26AC373D8AF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90376919"/>
              </p:ext>
            </p:extLst>
          </p:nvPr>
        </p:nvGraphicFramePr>
        <p:xfrm>
          <a:off x="0" y="0"/>
          <a:ext cx="27000200" cy="167306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1" name="Rectangle 20">
            <a:extLst>
              <a:ext uri="{FF2B5EF4-FFF2-40B4-BE49-F238E27FC236}">
                <a16:creationId xmlns:a16="http://schemas.microsoft.com/office/drawing/2014/main" id="{2269AAB3-5D3C-42CD-9262-A1BC8C89CAD5}"/>
              </a:ext>
            </a:extLst>
          </p:cNvPr>
          <p:cNvSpPr/>
          <p:nvPr/>
        </p:nvSpPr>
        <p:spPr>
          <a:xfrm>
            <a:off x="23597500" y="9168964"/>
            <a:ext cx="2113200" cy="8064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dirty="0"/>
              <a:t>Attaché de Direction et chargé de contrôle interne</a:t>
            </a:r>
          </a:p>
        </p:txBody>
      </p:sp>
      <p:cxnSp>
        <p:nvCxnSpPr>
          <p:cNvPr id="29" name="Connecteur : en angle 28">
            <a:extLst>
              <a:ext uri="{FF2B5EF4-FFF2-40B4-BE49-F238E27FC236}">
                <a16:creationId xmlns:a16="http://schemas.microsoft.com/office/drawing/2014/main" id="{DABD010E-DF18-4B4B-AC7C-1DF5361B0478}"/>
              </a:ext>
            </a:extLst>
          </p:cNvPr>
          <p:cNvCxnSpPr>
            <a:cxnSpLocks/>
            <a:endCxn id="18" idx="0"/>
          </p:cNvCxnSpPr>
          <p:nvPr/>
        </p:nvCxnSpPr>
        <p:spPr>
          <a:xfrm>
            <a:off x="14556259" y="4942703"/>
            <a:ext cx="11311634" cy="5648564"/>
          </a:xfrm>
          <a:prstGeom prst="bentConnector2">
            <a:avLst/>
          </a:prstGeom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18" name="Rectangle 17">
            <a:extLst>
              <a:ext uri="{FF2B5EF4-FFF2-40B4-BE49-F238E27FC236}">
                <a16:creationId xmlns:a16="http://schemas.microsoft.com/office/drawing/2014/main" id="{A8BFFEBD-AB5A-4E52-83EE-DB8F9476453C}"/>
              </a:ext>
            </a:extLst>
          </p:cNvPr>
          <p:cNvSpPr/>
          <p:nvPr/>
        </p:nvSpPr>
        <p:spPr>
          <a:xfrm>
            <a:off x="24811293" y="10591267"/>
            <a:ext cx="2113200" cy="8064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dirty="0"/>
              <a:t>Personnel logistique (chauffeur)</a:t>
            </a:r>
          </a:p>
        </p:txBody>
      </p:sp>
      <p:cxnSp>
        <p:nvCxnSpPr>
          <p:cNvPr id="13" name="Connecteur : en angle 12">
            <a:extLst>
              <a:ext uri="{FF2B5EF4-FFF2-40B4-BE49-F238E27FC236}">
                <a16:creationId xmlns:a16="http://schemas.microsoft.com/office/drawing/2014/main" id="{FA814548-2DE3-4FA9-B7EE-82761000D7A2}"/>
              </a:ext>
            </a:extLst>
          </p:cNvPr>
          <p:cNvCxnSpPr>
            <a:cxnSpLocks/>
            <a:stCxn id="21" idx="0"/>
          </p:cNvCxnSpPr>
          <p:nvPr/>
        </p:nvCxnSpPr>
        <p:spPr>
          <a:xfrm rot="5400000" flipH="1" flipV="1">
            <a:off x="24816318" y="8117390"/>
            <a:ext cx="889357" cy="1213792"/>
          </a:xfrm>
          <a:prstGeom prst="bentConnector2">
            <a:avLst/>
          </a:prstGeom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2" name="ZoneTexte 1">
            <a:extLst>
              <a:ext uri="{FF2B5EF4-FFF2-40B4-BE49-F238E27FC236}">
                <a16:creationId xmlns:a16="http://schemas.microsoft.com/office/drawing/2014/main" id="{CC9325FA-7037-4D6A-9255-544D7BFFC202}"/>
              </a:ext>
            </a:extLst>
          </p:cNvPr>
          <p:cNvSpPr txBox="1"/>
          <p:nvPr/>
        </p:nvSpPr>
        <p:spPr>
          <a:xfrm>
            <a:off x="391886" y="15348857"/>
            <a:ext cx="46699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PS02-SI0001</a:t>
            </a:r>
          </a:p>
          <a:p>
            <a:r>
              <a:rPr lang="fr-FR"/>
              <a:t>V6</a:t>
            </a:r>
          </a:p>
        </p:txBody>
      </p:sp>
    </p:spTree>
    <p:extLst>
      <p:ext uri="{BB962C8B-B14F-4D97-AF65-F5344CB8AC3E}">
        <p14:creationId xmlns:p14="http://schemas.microsoft.com/office/powerpoint/2010/main" val="285397648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NEST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88B36D"/>
      </a:accent2>
      <a:accent3>
        <a:srgbClr val="ADE67F"/>
      </a:accent3>
      <a:accent4>
        <a:srgbClr val="7F508B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279</TotalTime>
  <Words>81</Words>
  <Application>Microsoft Office PowerPoint</Application>
  <PresentationFormat>Personnalisé</PresentationFormat>
  <Paragraphs>29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Lauriane</dc:creator>
  <cp:lastModifiedBy>Lauriane Le flour</cp:lastModifiedBy>
  <cp:revision>85</cp:revision>
  <cp:lastPrinted>2020-08-03T15:29:25Z</cp:lastPrinted>
  <dcterms:created xsi:type="dcterms:W3CDTF">2020-07-23T09:38:32Z</dcterms:created>
  <dcterms:modified xsi:type="dcterms:W3CDTF">2020-11-23T11:44:27Z</dcterms:modified>
</cp:coreProperties>
</file>