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9" r:id="rId4"/>
    <p:sldId id="260" r:id="rId5"/>
  </p:sldIdLst>
  <p:sldSz cx="9144000" cy="6858000" type="screen4x3"/>
  <p:notesSz cx="6889750" cy="96075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09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8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50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06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83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34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406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98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89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47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691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DCF19-6D7F-47B4-B307-D56F46D140C2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02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E7AAF-0602-4FD1-9E4F-BC8AC231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Numéros des lits</a:t>
            </a:r>
            <a:endParaRPr lang="fr-FR" i="1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8F70ADC-AD6A-4805-BD21-35A914E62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729660"/>
              </p:ext>
            </p:extLst>
          </p:nvPr>
        </p:nvGraphicFramePr>
        <p:xfrm>
          <a:off x="1000540" y="2531165"/>
          <a:ext cx="7142922" cy="212207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785534">
                  <a:extLst>
                    <a:ext uri="{9D8B030D-6E8A-4147-A177-3AD203B41FA5}">
                      <a16:colId xmlns:a16="http://schemas.microsoft.com/office/drawing/2014/main" val="462899884"/>
                    </a:ext>
                  </a:extLst>
                </a:gridCol>
                <a:gridCol w="1785534">
                  <a:extLst>
                    <a:ext uri="{9D8B030D-6E8A-4147-A177-3AD203B41FA5}">
                      <a16:colId xmlns:a16="http://schemas.microsoft.com/office/drawing/2014/main" val="922115202"/>
                    </a:ext>
                  </a:extLst>
                </a:gridCol>
                <a:gridCol w="1785534">
                  <a:extLst>
                    <a:ext uri="{9D8B030D-6E8A-4147-A177-3AD203B41FA5}">
                      <a16:colId xmlns:a16="http://schemas.microsoft.com/office/drawing/2014/main" val="1471267408"/>
                    </a:ext>
                  </a:extLst>
                </a:gridCol>
                <a:gridCol w="1786320">
                  <a:extLst>
                    <a:ext uri="{9D8B030D-6E8A-4147-A177-3AD203B41FA5}">
                      <a16:colId xmlns:a16="http://schemas.microsoft.com/office/drawing/2014/main" val="1517376421"/>
                    </a:ext>
                  </a:extLst>
                </a:gridCol>
              </a:tblGrid>
              <a:tr h="47456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dirty="0">
                          <a:effectLst/>
                        </a:rPr>
                        <a:t>Date </a:t>
                      </a:r>
                      <a:r>
                        <a:rPr lang="fr-FR" sz="1600">
                          <a:effectLst/>
                        </a:rPr>
                        <a:t>: 20/07/2017</a:t>
                      </a:r>
                      <a:endParaRPr lang="fr-FR" sz="1600" dirty="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dirty="0">
                          <a:effectLst/>
                        </a:rPr>
                        <a:t>Fonction</a:t>
                      </a:r>
                      <a:endParaRPr lang="fr-FR" sz="1600" dirty="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Nom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Visa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5820028"/>
                  </a:ext>
                </a:extLst>
              </a:tr>
              <a:tr h="5372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Emetteur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Stagiaire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Oscar Demeulenaere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7934514"/>
                  </a:ext>
                </a:extLst>
              </a:tr>
              <a:tr h="5372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Vérificateur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Maîtresse sage-femme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Tiguida Sagna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8710754"/>
                  </a:ext>
                </a:extLst>
              </a:tr>
              <a:tr h="5372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dirty="0">
                          <a:effectLst/>
                        </a:rPr>
                        <a:t>Revue et approbation</a:t>
                      </a:r>
                      <a:endParaRPr lang="fr-FR" sz="1600" dirty="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Responsable des opérations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Lauriane Le Flour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291262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5035C54-651F-4CA4-BD5E-738C89827416}"/>
              </a:ext>
            </a:extLst>
          </p:cNvPr>
          <p:cNvSpPr txBox="1"/>
          <p:nvPr/>
        </p:nvSpPr>
        <p:spPr>
          <a:xfrm>
            <a:off x="6407427" y="719257"/>
            <a:ext cx="17360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/>
              <a:t>PO04-SI0003</a:t>
            </a:r>
          </a:p>
          <a:p>
            <a:pPr algn="r"/>
            <a:r>
              <a:rPr lang="fr-FR" sz="11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055101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522D662-5040-4F4B-9733-60B08E712A99}"/>
              </a:ext>
            </a:extLst>
          </p:cNvPr>
          <p:cNvSpPr txBox="1"/>
          <p:nvPr/>
        </p:nvSpPr>
        <p:spPr>
          <a:xfrm>
            <a:off x="2083371" y="180416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E3F929-7256-4915-8124-C17DF7FC6479}"/>
              </a:ext>
            </a:extLst>
          </p:cNvPr>
          <p:cNvSpPr txBox="1"/>
          <p:nvPr/>
        </p:nvSpPr>
        <p:spPr>
          <a:xfrm>
            <a:off x="2083371" y="891570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6EEF2BF-8CE9-4991-9E5D-28EA63EEEAD2}"/>
              </a:ext>
            </a:extLst>
          </p:cNvPr>
          <p:cNvSpPr txBox="1"/>
          <p:nvPr/>
        </p:nvSpPr>
        <p:spPr>
          <a:xfrm>
            <a:off x="2083371" y="1602724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589C986-FC31-4A21-B0C8-468743237584}"/>
              </a:ext>
            </a:extLst>
          </p:cNvPr>
          <p:cNvSpPr txBox="1"/>
          <p:nvPr/>
        </p:nvSpPr>
        <p:spPr>
          <a:xfrm>
            <a:off x="2083371" y="2313878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ED3808B-4671-4C79-8553-5D4329AC07C1}"/>
              </a:ext>
            </a:extLst>
          </p:cNvPr>
          <p:cNvSpPr txBox="1"/>
          <p:nvPr/>
        </p:nvSpPr>
        <p:spPr>
          <a:xfrm>
            <a:off x="2083371" y="3025032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258884F-10CE-49A1-A28A-20CCC21E2FB9}"/>
              </a:ext>
            </a:extLst>
          </p:cNvPr>
          <p:cNvSpPr txBox="1"/>
          <p:nvPr/>
        </p:nvSpPr>
        <p:spPr>
          <a:xfrm>
            <a:off x="2083371" y="3736186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7394D15-1F09-4825-A493-D5DAC5528B4F}"/>
              </a:ext>
            </a:extLst>
          </p:cNvPr>
          <p:cNvSpPr txBox="1"/>
          <p:nvPr/>
        </p:nvSpPr>
        <p:spPr>
          <a:xfrm>
            <a:off x="2083371" y="4447340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4F58F7E-D378-4FB8-912D-76A05586F456}"/>
              </a:ext>
            </a:extLst>
          </p:cNvPr>
          <p:cNvSpPr txBox="1"/>
          <p:nvPr/>
        </p:nvSpPr>
        <p:spPr>
          <a:xfrm>
            <a:off x="2083371" y="5158494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195E09-6785-4C1D-B5E5-468F90792602}"/>
              </a:ext>
            </a:extLst>
          </p:cNvPr>
          <p:cNvSpPr txBox="1"/>
          <p:nvPr/>
        </p:nvSpPr>
        <p:spPr>
          <a:xfrm>
            <a:off x="2083371" y="5869648"/>
            <a:ext cx="4523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Chambre 5</a:t>
            </a:r>
          </a:p>
        </p:txBody>
      </p:sp>
    </p:spTree>
    <p:extLst>
      <p:ext uri="{BB962C8B-B14F-4D97-AF65-F5344CB8AC3E}">
        <p14:creationId xmlns:p14="http://schemas.microsoft.com/office/powerpoint/2010/main" val="82775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6913521-F58D-482C-A1A4-5A64622231E3}"/>
              </a:ext>
            </a:extLst>
          </p:cNvPr>
          <p:cNvSpPr txBox="1"/>
          <p:nvPr/>
        </p:nvSpPr>
        <p:spPr>
          <a:xfrm>
            <a:off x="1522602" y="927618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Chambre 7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92D8859-CF82-4606-8AE3-1B4AF56BF6CE}"/>
              </a:ext>
            </a:extLst>
          </p:cNvPr>
          <p:cNvSpPr txBox="1"/>
          <p:nvPr/>
        </p:nvSpPr>
        <p:spPr>
          <a:xfrm>
            <a:off x="1522602" y="1737704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Chambre 8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F11E1A3-8D95-43AE-A5C6-A5524CEBD4BB}"/>
              </a:ext>
            </a:extLst>
          </p:cNvPr>
          <p:cNvSpPr txBox="1"/>
          <p:nvPr/>
        </p:nvSpPr>
        <p:spPr>
          <a:xfrm>
            <a:off x="1522602" y="2547790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Salle de travail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D5C06B0-D32A-4F0A-A505-A5495FA8CE2B}"/>
              </a:ext>
            </a:extLst>
          </p:cNvPr>
          <p:cNvSpPr txBox="1"/>
          <p:nvPr/>
        </p:nvSpPr>
        <p:spPr>
          <a:xfrm>
            <a:off x="1522602" y="3357876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Salle de réveil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B8DFE4C-A8E6-4181-81E8-C98D5244E373}"/>
              </a:ext>
            </a:extLst>
          </p:cNvPr>
          <p:cNvSpPr txBox="1"/>
          <p:nvPr/>
        </p:nvSpPr>
        <p:spPr>
          <a:xfrm>
            <a:off x="1522602" y="5788133"/>
            <a:ext cx="70573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Salle de surveillance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D0C5889-657B-4E67-B056-89A8D092D076}"/>
              </a:ext>
            </a:extLst>
          </p:cNvPr>
          <p:cNvSpPr txBox="1"/>
          <p:nvPr/>
        </p:nvSpPr>
        <p:spPr>
          <a:xfrm>
            <a:off x="1522602" y="4978048"/>
            <a:ext cx="69920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Salle de surveillance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60B25D-948A-4030-962F-3DC27B417FC6}"/>
              </a:ext>
            </a:extLst>
          </p:cNvPr>
          <p:cNvSpPr txBox="1"/>
          <p:nvPr/>
        </p:nvSpPr>
        <p:spPr>
          <a:xfrm>
            <a:off x="1522602" y="4167962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Salle de garde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F1205D2-4127-4395-B247-546A14DDFADC}"/>
              </a:ext>
            </a:extLst>
          </p:cNvPr>
          <p:cNvSpPr txBox="1"/>
          <p:nvPr/>
        </p:nvSpPr>
        <p:spPr>
          <a:xfrm>
            <a:off x="1522602" y="117532"/>
            <a:ext cx="4523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Chambre 6</a:t>
            </a:r>
          </a:p>
        </p:txBody>
      </p:sp>
    </p:spTree>
    <p:extLst>
      <p:ext uri="{BB962C8B-B14F-4D97-AF65-F5344CB8AC3E}">
        <p14:creationId xmlns:p14="http://schemas.microsoft.com/office/powerpoint/2010/main" val="42747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F17345-488E-4711-B929-44DE768E5294}"/>
              </a:ext>
            </a:extLst>
          </p:cNvPr>
          <p:cNvSpPr txBox="1"/>
          <p:nvPr/>
        </p:nvSpPr>
        <p:spPr>
          <a:xfrm>
            <a:off x="745376" y="390814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1 – L1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C415D32-543B-4550-A076-0C619ED58B91}"/>
              </a:ext>
            </a:extLst>
          </p:cNvPr>
          <p:cNvSpPr txBox="1"/>
          <p:nvPr/>
        </p:nvSpPr>
        <p:spPr>
          <a:xfrm>
            <a:off x="745376" y="1258201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1 – L2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E30BDA1-071A-4F6E-ACEA-13463A53731F}"/>
              </a:ext>
            </a:extLst>
          </p:cNvPr>
          <p:cNvSpPr txBox="1"/>
          <p:nvPr/>
        </p:nvSpPr>
        <p:spPr>
          <a:xfrm>
            <a:off x="745376" y="2125588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2 – L1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5876217-4B96-4EA7-A6D1-CFF65B30DF4C}"/>
              </a:ext>
            </a:extLst>
          </p:cNvPr>
          <p:cNvSpPr txBox="1"/>
          <p:nvPr/>
        </p:nvSpPr>
        <p:spPr>
          <a:xfrm>
            <a:off x="745376" y="2992975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2 – L2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DC86044-ED5E-4CE1-8020-FEACBAC037D7}"/>
              </a:ext>
            </a:extLst>
          </p:cNvPr>
          <p:cNvSpPr txBox="1"/>
          <p:nvPr/>
        </p:nvSpPr>
        <p:spPr>
          <a:xfrm>
            <a:off x="745376" y="3860362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3 – L1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05C1414-CBB7-41A6-9694-0DCFF8FB7C11}"/>
              </a:ext>
            </a:extLst>
          </p:cNvPr>
          <p:cNvSpPr txBox="1"/>
          <p:nvPr/>
        </p:nvSpPr>
        <p:spPr>
          <a:xfrm>
            <a:off x="745376" y="4727749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3 – L2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468440C-3F30-4F5D-A7EF-627AEF06530C}"/>
              </a:ext>
            </a:extLst>
          </p:cNvPr>
          <p:cNvSpPr txBox="1"/>
          <p:nvPr/>
        </p:nvSpPr>
        <p:spPr>
          <a:xfrm>
            <a:off x="745376" y="5595137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4 – L1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A70F496-E7AC-4E0A-9F82-DBFEF4AC741E}"/>
              </a:ext>
            </a:extLst>
          </p:cNvPr>
          <p:cNvSpPr txBox="1"/>
          <p:nvPr/>
        </p:nvSpPr>
        <p:spPr>
          <a:xfrm>
            <a:off x="4598310" y="390814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4 – L2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136F925-CB05-470E-A94E-49CEFE1FF9E4}"/>
              </a:ext>
            </a:extLst>
          </p:cNvPr>
          <p:cNvSpPr txBox="1"/>
          <p:nvPr/>
        </p:nvSpPr>
        <p:spPr>
          <a:xfrm>
            <a:off x="4598310" y="1272649"/>
            <a:ext cx="18488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5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2BBF9A7-5B24-4D1A-9D0B-A4D5872FC762}"/>
              </a:ext>
            </a:extLst>
          </p:cNvPr>
          <p:cNvSpPr txBox="1"/>
          <p:nvPr/>
        </p:nvSpPr>
        <p:spPr>
          <a:xfrm>
            <a:off x="4598310" y="2154484"/>
            <a:ext cx="1774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6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F46F327-4A47-4396-BC26-0CC137FB9574}"/>
              </a:ext>
            </a:extLst>
          </p:cNvPr>
          <p:cNvSpPr txBox="1"/>
          <p:nvPr/>
        </p:nvSpPr>
        <p:spPr>
          <a:xfrm>
            <a:off x="4598310" y="3036319"/>
            <a:ext cx="1774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7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09F6213-D2D6-405E-9495-FE0AFCDFC267}"/>
              </a:ext>
            </a:extLst>
          </p:cNvPr>
          <p:cNvSpPr txBox="1"/>
          <p:nvPr/>
        </p:nvSpPr>
        <p:spPr>
          <a:xfrm>
            <a:off x="4598310" y="3918154"/>
            <a:ext cx="1774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8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5A04270-531A-488F-8893-F8E4E3ED1F5E}"/>
              </a:ext>
            </a:extLst>
          </p:cNvPr>
          <p:cNvSpPr txBox="1"/>
          <p:nvPr/>
        </p:nvSpPr>
        <p:spPr>
          <a:xfrm>
            <a:off x="4598310" y="4799989"/>
            <a:ext cx="4000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7030A0"/>
                </a:solidFill>
              </a:rPr>
              <a:t>S.de travail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A0EFBD1-C59D-48E1-B0E7-7D80D9BD967C}"/>
              </a:ext>
            </a:extLst>
          </p:cNvPr>
          <p:cNvSpPr txBox="1"/>
          <p:nvPr/>
        </p:nvSpPr>
        <p:spPr>
          <a:xfrm>
            <a:off x="4598310" y="5681823"/>
            <a:ext cx="3602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7030A0"/>
                </a:solidFill>
              </a:rPr>
              <a:t>S.de réveil</a:t>
            </a:r>
          </a:p>
        </p:txBody>
      </p:sp>
    </p:spTree>
    <p:extLst>
      <p:ext uri="{BB962C8B-B14F-4D97-AF65-F5344CB8AC3E}">
        <p14:creationId xmlns:p14="http://schemas.microsoft.com/office/powerpoint/2010/main" val="36720203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158</Words>
  <Application>Microsoft Office PowerPoint</Application>
  <PresentationFormat>Affichage à l'écran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Minion Pro</vt:lpstr>
      <vt:lpstr>Thème Office</vt:lpstr>
      <vt:lpstr>Numéros des lits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Oscar Demeulenaere</dc:creator>
  <cp:lastModifiedBy>Lauriane</cp:lastModifiedBy>
  <cp:revision>17</cp:revision>
  <cp:lastPrinted>2017-07-17T12:07:26Z</cp:lastPrinted>
  <dcterms:created xsi:type="dcterms:W3CDTF">2017-07-14T09:43:28Z</dcterms:created>
  <dcterms:modified xsi:type="dcterms:W3CDTF">2019-11-12T16:09:27Z</dcterms:modified>
</cp:coreProperties>
</file>