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89750" cy="96075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87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37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07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9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62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242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76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90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46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90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62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79F40-F01D-4287-88CC-C9CE94143551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85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9639828" y="3696239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3600465" y="3244400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944930" y="3244399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4811077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8155542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3645541" y="3838976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6990006" y="3830399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158792"/>
            <a:ext cx="11294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Après livraison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8673917" y="798495"/>
            <a:ext cx="3350656" cy="1200329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2 bouteilles pleines stockées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2 en veille pleines)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1579EA6-4483-4835-8FFF-0B67D30AA5E8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419293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9639828" y="3696239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944930" y="3244399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8155542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6990006" y="3830399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Alarme</a:t>
            </a:r>
          </a:p>
          <a:p>
            <a:pPr algn="ctr"/>
            <a:r>
              <a:rPr lang="fr-FR" sz="2400" b="1" dirty="0"/>
              <a:t>1 bouteille en service vide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759854" y="1484364"/>
            <a:ext cx="287198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Changement des vannes d’alimentation</a:t>
            </a:r>
          </a:p>
        </p:txBody>
      </p:sp>
      <p:sp>
        <p:nvSpPr>
          <p:cNvPr id="3" name="Ellipse 2"/>
          <p:cNvSpPr/>
          <p:nvPr/>
        </p:nvSpPr>
        <p:spPr>
          <a:xfrm>
            <a:off x="2903335" y="3151564"/>
            <a:ext cx="2964605" cy="4636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7"/>
          <p:cNvCxnSpPr>
            <a:stCxn id="2" idx="2"/>
            <a:endCxn id="3" idx="0"/>
          </p:cNvCxnSpPr>
          <p:nvPr/>
        </p:nvCxnSpPr>
        <p:spPr>
          <a:xfrm>
            <a:off x="2195848" y="2130695"/>
            <a:ext cx="2189790" cy="102086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8673917" y="798495"/>
            <a:ext cx="3350656" cy="1477328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2 bouteilles pleines stockées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1 en veille pleine, 1 en veille vide)</a:t>
            </a:r>
          </a:p>
        </p:txBody>
      </p:sp>
      <p:sp>
        <p:nvSpPr>
          <p:cNvPr id="16" name="Flèche droite 15"/>
          <p:cNvSpPr/>
          <p:nvPr/>
        </p:nvSpPr>
        <p:spPr>
          <a:xfrm>
            <a:off x="4172762" y="3244399"/>
            <a:ext cx="482953" cy="289775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269FBCFB-7B25-4CA1-A71E-518A064B242A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199803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944930" y="3244399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8155542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6990006" y="3830399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Remplacement de la bouteille vide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360618" y="37673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Flèche courbée vers le bas 25"/>
          <p:cNvSpPr/>
          <p:nvPr/>
        </p:nvSpPr>
        <p:spPr>
          <a:xfrm flipH="1">
            <a:off x="3878021" y="2680816"/>
            <a:ext cx="6430033" cy="890986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Flèche courbée vers le bas 46"/>
          <p:cNvSpPr/>
          <p:nvPr/>
        </p:nvSpPr>
        <p:spPr>
          <a:xfrm flipH="1">
            <a:off x="657715" y="2869031"/>
            <a:ext cx="2904049" cy="699576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8673917" y="798495"/>
            <a:ext cx="3350656" cy="1477328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pleine stockée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2 en veille pleines)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vide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6CDFF9B-95D1-4BD3-BEA3-B127DF96CA7E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124735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8266622" y="3252992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6833849" y="3173032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8311698" y="3865671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Alarme </a:t>
            </a:r>
          </a:p>
          <a:p>
            <a:pPr algn="ctr"/>
            <a:r>
              <a:rPr lang="fr-FR" sz="2400" b="1" dirty="0"/>
              <a:t>1 bouteille en service vide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360618" y="37673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9625342" y="2891373"/>
            <a:ext cx="239616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Changement des vannes d’alimentation</a:t>
            </a:r>
          </a:p>
        </p:txBody>
      </p:sp>
      <p:sp>
        <p:nvSpPr>
          <p:cNvPr id="38" name="Ellipse 37"/>
          <p:cNvSpPr/>
          <p:nvPr/>
        </p:nvSpPr>
        <p:spPr>
          <a:xfrm>
            <a:off x="6301038" y="3166059"/>
            <a:ext cx="2964605" cy="4636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" name="Connecteur droit 38"/>
          <p:cNvCxnSpPr>
            <a:stCxn id="36" idx="1"/>
            <a:endCxn id="38" idx="7"/>
          </p:cNvCxnSpPr>
          <p:nvPr/>
        </p:nvCxnSpPr>
        <p:spPr>
          <a:xfrm flipH="1">
            <a:off x="8831487" y="3214539"/>
            <a:ext cx="793855" cy="194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8670854" y="622048"/>
            <a:ext cx="3350656" cy="1754326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pleine stockée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1 en veille pleine, 1 en veille vide)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vide</a:t>
            </a:r>
          </a:p>
        </p:txBody>
      </p:sp>
      <p:sp>
        <p:nvSpPr>
          <p:cNvPr id="42" name="Flèche droite 41"/>
          <p:cNvSpPr/>
          <p:nvPr/>
        </p:nvSpPr>
        <p:spPr>
          <a:xfrm>
            <a:off x="7494661" y="3244398"/>
            <a:ext cx="482953" cy="289775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D7887B4C-DBCC-4C01-98A2-FFE753075880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105859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1688747" y="3767339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8266622" y="3252992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6833849" y="3173032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8311698" y="3865671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Remplacement de la bouteille vide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360618" y="37673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Flèche courbée vers le bas 47"/>
          <p:cNvSpPr/>
          <p:nvPr/>
        </p:nvSpPr>
        <p:spPr>
          <a:xfrm flipH="1">
            <a:off x="7236313" y="2680815"/>
            <a:ext cx="4362127" cy="845995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9" name="Flèche courbée vers le bas 48"/>
          <p:cNvSpPr/>
          <p:nvPr/>
        </p:nvSpPr>
        <p:spPr>
          <a:xfrm flipH="1">
            <a:off x="2020512" y="2823243"/>
            <a:ext cx="4794016" cy="703565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8670854" y="622048"/>
            <a:ext cx="3350656" cy="1200329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2 en veille pleines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2 bouteille vides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34EF879-EEAF-4581-8460-A50ACB7132CA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675259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81725" y="1363579"/>
            <a:ext cx="75397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</a:rPr>
              <a:t>2 bouteilles vides</a:t>
            </a:r>
          </a:p>
        </p:txBody>
      </p:sp>
      <p:sp>
        <p:nvSpPr>
          <p:cNvPr id="5" name="Égal 4"/>
          <p:cNvSpPr/>
          <p:nvPr/>
        </p:nvSpPr>
        <p:spPr>
          <a:xfrm>
            <a:off x="4932947" y="2903621"/>
            <a:ext cx="2037346" cy="1251284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81724" y="4371508"/>
            <a:ext cx="753978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</a:rPr>
              <a:t>Appel Chargée d’achats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196EE18-B2AD-41A2-8700-43CB77FEF438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3958378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239</Words>
  <Application>Microsoft Office PowerPoint</Application>
  <PresentationFormat>Grand écran</PresentationFormat>
  <Paragraphs>75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 Maurice De Lorris</dc:creator>
  <cp:lastModifiedBy>Lauriane</cp:lastModifiedBy>
  <cp:revision>15</cp:revision>
  <cp:lastPrinted>2019-04-26T13:22:55Z</cp:lastPrinted>
  <dcterms:created xsi:type="dcterms:W3CDTF">2019-04-26T10:59:28Z</dcterms:created>
  <dcterms:modified xsi:type="dcterms:W3CDTF">2019-11-08T17:06:22Z</dcterms:modified>
</cp:coreProperties>
</file>