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9" r:id="rId4"/>
    <p:sldId id="277" r:id="rId5"/>
    <p:sldId id="270" r:id="rId6"/>
    <p:sldId id="267" r:id="rId7"/>
    <p:sldId id="275" r:id="rId8"/>
    <p:sldId id="274" r:id="rId9"/>
    <p:sldId id="276" r:id="rId10"/>
    <p:sldId id="273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DATE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</p:spTree>
    <p:extLst>
      <p:ext uri="{BB962C8B-B14F-4D97-AF65-F5344CB8AC3E}">
        <p14:creationId xmlns:p14="http://schemas.microsoft.com/office/powerpoint/2010/main" val="4099825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AVIS FACEBOOK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1192" y="1983390"/>
            <a:ext cx="11029616" cy="35227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468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B2BCBCA-02C2-4B83-A44A-4C462A1AC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</p:spTree>
    <p:extLst>
      <p:ext uri="{BB962C8B-B14F-4D97-AF65-F5344CB8AC3E}">
        <p14:creationId xmlns:p14="http://schemas.microsoft.com/office/powerpoint/2010/main" val="143751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DE </a:t>
            </a:r>
            <a:r>
              <a:rPr lang="fr-FR" dirty="0" err="1"/>
              <a:t>L’ENQUêTE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CFAA9B9-819E-4F00-B265-8A22A3B67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85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484F76-905B-4F70-8161-939B55082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85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4AAA35E-8E97-4FCB-BC6F-F3820F512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853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(conditions générales de séjour)</a:t>
            </a:r>
          </a:p>
        </p:txBody>
      </p:sp>
    </p:spTree>
    <p:extLst>
      <p:ext uri="{BB962C8B-B14F-4D97-AF65-F5344CB8AC3E}">
        <p14:creationId xmlns:p14="http://schemas.microsoft.com/office/powerpoint/2010/main" val="395523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(LES SOINS)</a:t>
            </a:r>
          </a:p>
        </p:txBody>
      </p:sp>
    </p:spTree>
    <p:extLst>
      <p:ext uri="{BB962C8B-B14F-4D97-AF65-F5344CB8AC3E}">
        <p14:creationId xmlns:p14="http://schemas.microsoft.com/office/powerpoint/2010/main" val="4106433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DE </a:t>
            </a:r>
            <a:r>
              <a:rPr lang="fr-FR" dirty="0" err="1"/>
              <a:t>L’ENQUêTE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9FB570A-848F-4652-B4C3-53F2D3222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15417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3721</TotalTime>
  <Words>64</Words>
  <Application>Microsoft Office PowerPoint</Application>
  <PresentationFormat>Grand écran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Gill Sans MT</vt:lpstr>
      <vt:lpstr>Minion Pro</vt:lpstr>
      <vt:lpstr>Wingdings 2</vt:lpstr>
      <vt:lpstr>Dividende</vt:lpstr>
      <vt:lpstr>Evaluation DE la SATISFACTION des patients de NEST</vt:lpstr>
      <vt:lpstr>Méthodologie et contexte de l’enquête NOUVEAUX PATIENTS (CLINIQUE ET PLATEAU)</vt:lpstr>
      <vt:lpstr>RESUME DES RESULTATS</vt:lpstr>
      <vt:lpstr>CONCLUSION DE L’ENQUêTE</vt:lpstr>
      <vt:lpstr>Recommandations des patients</vt:lpstr>
      <vt:lpstr>METHODOLOGIE ET CONTEXTE DE L’ENQUêTE POST HOSPI</vt:lpstr>
      <vt:lpstr>Résultats de l’enquête (conditions générales de séjour)</vt:lpstr>
      <vt:lpstr>Résultats de l’enquête (LES SOINS)</vt:lpstr>
      <vt:lpstr>CONCLUSION DE L’ENQUêTE</vt:lpstr>
      <vt:lpstr>RECOMMANDATIONS DES PATIENTS</vt:lpstr>
      <vt:lpstr>AVIS FACEBOOK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</cp:lastModifiedBy>
  <cp:revision>165</cp:revision>
  <dcterms:created xsi:type="dcterms:W3CDTF">2017-05-22T14:42:53Z</dcterms:created>
  <dcterms:modified xsi:type="dcterms:W3CDTF">2019-11-07T16:20:17Z</dcterms:modified>
</cp:coreProperties>
</file>