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9" r:id="rId4"/>
    <p:sldId id="258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696" autoAdjust="0"/>
  </p:normalViewPr>
  <p:slideViewPr>
    <p:cSldViewPr>
      <p:cViewPr varScale="1">
        <p:scale>
          <a:sx n="68" d="100"/>
          <a:sy n="68" d="100"/>
        </p:scale>
        <p:origin x="14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067B9E7-443D-44CF-9033-27BE74D4F0E2}" type="datetimeFigureOut">
              <a:rPr lang="fr-FR" smtClean="0"/>
              <a:t>13/11/2019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841293-5DA1-40D9-BD53-342474BF57B4}" type="slidenum">
              <a:rPr lang="fr-FR" smtClean="0"/>
              <a:t>‹N°›</a:t>
            </a:fld>
            <a:endParaRPr lang="fr-FR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Rapport médical 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XXXX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Dr Abdoulaye Diop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AACAD9-E93B-44D1-A1FD-8FB28A02668C}"/>
              </a:ext>
            </a:extLst>
          </p:cNvPr>
          <p:cNvSpPr txBox="1"/>
          <p:nvPr/>
        </p:nvSpPr>
        <p:spPr>
          <a:xfrm>
            <a:off x="5988968" y="6165304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/>
              <a:t>PO05-FO0002</a:t>
            </a:r>
          </a:p>
          <a:p>
            <a:pPr algn="r"/>
            <a:r>
              <a:rPr lang="fr-FR" sz="11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178320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Maternité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 accouchements dont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 césariennes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 accouchement normaux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Avortement: XX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Dont XX Aspiration électriques 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décès périnataux 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ROM (Diabète,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Pré-éclampsie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X syndrome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polymalformatif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Morbidité: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Hémorragies du post-partum (problème du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syntocinon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fracture de la clavicule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AES: Accident avec exposition au sang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infection post-opératoire</a:t>
            </a:r>
          </a:p>
        </p:txBody>
      </p:sp>
    </p:spTree>
    <p:extLst>
      <p:ext uri="{BB962C8B-B14F-4D97-AF65-F5344CB8AC3E}">
        <p14:creationId xmlns:p14="http://schemas.microsoft.com/office/powerpoint/2010/main" val="39862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/>
              <a:t>Pathologies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Pathologies médicales et chirurgicales notables 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cerclages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cure de cystocèle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méningites 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myomectomie</a:t>
            </a: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Hystérectomie</a:t>
            </a:r>
          </a:p>
          <a:p>
            <a:pPr lvl="1"/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 non exhaustive</a:t>
            </a:r>
          </a:p>
        </p:txBody>
      </p:sp>
    </p:spTree>
    <p:extLst>
      <p:ext uri="{BB962C8B-B14F-4D97-AF65-F5344CB8AC3E}">
        <p14:creationId xmlns:p14="http://schemas.microsoft.com/office/powerpoint/2010/main" val="238340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/>
              <a:t>Cas particuliers 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1AAE3923-20AB-4EC9-9B0F-962EE560535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980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/>
              <a:t>CONCLUSION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3FAD0DA-03AD-4C63-B27B-F88B4A22208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282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14666</TotalTime>
  <Words>87</Words>
  <Application>Microsoft Office PowerPoint</Application>
  <PresentationFormat>Affichage à l'écran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Bookman Old Style</vt:lpstr>
      <vt:lpstr>Gill Sans MT</vt:lpstr>
      <vt:lpstr>Times New Roman</vt:lpstr>
      <vt:lpstr>Wingdings</vt:lpstr>
      <vt:lpstr>Wingdings 3</vt:lpstr>
      <vt:lpstr>Origine</vt:lpstr>
      <vt:lpstr>Rapport médical  XXXX</vt:lpstr>
      <vt:lpstr>Maternité</vt:lpstr>
      <vt:lpstr>Pathologies</vt:lpstr>
      <vt:lpstr>Cas particuliers 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Données médicales</dc:title>
  <dc:creator>user</dc:creator>
  <cp:lastModifiedBy>Lauriane</cp:lastModifiedBy>
  <cp:revision>30</cp:revision>
  <dcterms:created xsi:type="dcterms:W3CDTF">2016-12-23T08:55:15Z</dcterms:created>
  <dcterms:modified xsi:type="dcterms:W3CDTF">2019-11-13T11:46:42Z</dcterms:modified>
</cp:coreProperties>
</file>