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864" r:id="rId1"/>
  </p:sldMasterIdLst>
  <p:notesMasterIdLst>
    <p:notesMasterId r:id="rId20"/>
  </p:notesMasterIdLst>
  <p:sldIdLst>
    <p:sldId id="443" r:id="rId2"/>
    <p:sldId id="445" r:id="rId3"/>
    <p:sldId id="477" r:id="rId4"/>
    <p:sldId id="457" r:id="rId5"/>
    <p:sldId id="456" r:id="rId6"/>
    <p:sldId id="458" r:id="rId7"/>
    <p:sldId id="464" r:id="rId8"/>
    <p:sldId id="478" r:id="rId9"/>
    <p:sldId id="489" r:id="rId10"/>
    <p:sldId id="461" r:id="rId11"/>
    <p:sldId id="446" r:id="rId12"/>
    <p:sldId id="460" r:id="rId13"/>
    <p:sldId id="481" r:id="rId14"/>
    <p:sldId id="480" r:id="rId15"/>
    <p:sldId id="469" r:id="rId16"/>
    <p:sldId id="482" r:id="rId17"/>
    <p:sldId id="484" r:id="rId18"/>
    <p:sldId id="467" r:id="rId19"/>
  </p:sldIdLst>
  <p:sldSz cx="12192000" cy="6858000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1919"/>
    <a:srgbClr val="F77C5B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4E854BB8-80BB-420C-A984-16DE46C70A9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248" y="4925407"/>
            <a:ext cx="5681980" cy="4029879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2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D00DCACC-B573-47BD-B77E-A6E378CDF65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2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0B9CBBE8-3FE7-4E0C-8A25-B31AE21552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2150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21684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3168148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8000" indent="-46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6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	Zweite Ebene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665489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7B16466A-F500-4FA1-98C5-329912E8B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37482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2668" indent="-28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893216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1686142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2420149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69436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487326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185728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C08414B-6BA6-4BCD-B70C-625060A095F7}" type="datetime1">
              <a:rPr lang="fr-FR" smtClean="0"/>
              <a:pPr/>
              <a:t>07/11/2019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D99753AE-6FF6-4D30-80AB-E5035EF6EED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18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ü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74000" indent="-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84048" indent="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None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BILAN MARKETING XXXX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+ Plan Marketing XXXX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2398440-0DA4-460A-9DF6-BBD856AD0043}"/>
              </a:ext>
            </a:extLst>
          </p:cNvPr>
          <p:cNvSpPr txBox="1"/>
          <p:nvPr/>
        </p:nvSpPr>
        <p:spPr>
          <a:xfrm>
            <a:off x="424070" y="318052"/>
            <a:ext cx="184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PM02-FO0003</a:t>
            </a:r>
          </a:p>
          <a:p>
            <a:r>
              <a:rPr lang="fr-FR" sz="800" dirty="0"/>
              <a:t>V2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Notoriété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PERFORMANCES FACEBOOK XXXX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11</a:t>
            </a:fld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57510" y="1005023"/>
            <a:ext cx="627426" cy="682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Intérêt perçu porté à NEST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30724" name="AutoShape 4" descr="RÃ©sultat de recherche d'images pour &quot;googl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0726" name="AutoShape 6" descr="RÃ©sultat de recherche d'images pour &quot;googl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511300" y="2806700"/>
            <a:ext cx="919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III/ Bilan des actions XXXX </a:t>
            </a:r>
          </a:p>
          <a:p>
            <a:pPr algn="ctr"/>
            <a:r>
              <a:rPr lang="fr-FR" sz="4400" dirty="0"/>
              <a:t>et de leur efficacité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 des Objectifs et Enjeux XXXX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0604500" y="5346700"/>
            <a:ext cx="1435100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00B050"/>
                </a:solidFill>
              </a:rPr>
              <a:t>Réalisé</a:t>
            </a:r>
          </a:p>
          <a:p>
            <a:pPr algn="ctr"/>
            <a:r>
              <a:rPr lang="fr-FR" sz="1200" dirty="0">
                <a:solidFill>
                  <a:schemeClr val="accent6">
                    <a:lumMod val="75000"/>
                  </a:schemeClr>
                </a:solidFill>
              </a:rPr>
              <a:t>En cours</a:t>
            </a: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Non Réalisé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600700" algn="l"/>
              </a:tabLst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SWOT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511300" y="2806700"/>
            <a:ext cx="919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IV/ Plan Marketing XXXX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et enjeux XXXX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</a:t>
            </a:r>
            <a:r>
              <a:rPr lang="fr-FR" dirty="0" err="1"/>
              <a:t>mkt</a:t>
            </a:r>
            <a:r>
              <a:rPr lang="fr-FR" dirty="0"/>
              <a:t> XXXX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22960" y="2390503"/>
            <a:ext cx="103911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I/ Analyse détaillée du CA et de son évolution</a:t>
            </a:r>
          </a:p>
          <a:p>
            <a:endParaRPr lang="fr-FR" sz="2800" dirty="0"/>
          </a:p>
          <a:p>
            <a:r>
              <a:rPr lang="fr-FR" sz="2800" dirty="0"/>
              <a:t>II/ Le chemin de conviction: Notoriété et Intérêt perçu porté à NEST</a:t>
            </a:r>
          </a:p>
          <a:p>
            <a:endParaRPr lang="fr-FR" sz="2800" dirty="0"/>
          </a:p>
          <a:p>
            <a:r>
              <a:rPr lang="fr-FR" sz="2800" dirty="0"/>
              <a:t>III/ Bilan des actions XXXX et de leur efficacité</a:t>
            </a:r>
          </a:p>
          <a:p>
            <a:endParaRPr lang="fr-FR" sz="2800" dirty="0"/>
          </a:p>
          <a:p>
            <a:r>
              <a:rPr lang="fr-FR" sz="2800" dirty="0"/>
              <a:t>IV/ Plan Marketing XXXX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606800" y="2895600"/>
            <a:ext cx="396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/>
              <a:t>I/ Analyse du CA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du CA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du CA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sur le nombre d’accouchements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sur le nombre de consultations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511300" y="2984500"/>
            <a:ext cx="919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II/ Le chemin de conviction: Notoriété et intérêt perçu porté à NEST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9</a:t>
            </a:fld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3184" y="1257300"/>
            <a:ext cx="8586016" cy="4683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812800" y="787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Rappel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ückblick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11576</TotalTime>
  <Words>163</Words>
  <Application>Microsoft Office PowerPoint</Application>
  <PresentationFormat>Grand écran</PresentationFormat>
  <Paragraphs>49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Minion Pro</vt:lpstr>
      <vt:lpstr>Wingdings</vt:lpstr>
      <vt:lpstr>Rückblick</vt:lpstr>
      <vt:lpstr>BILAN MARKETING XXXX</vt:lpstr>
      <vt:lpstr>PLAN</vt:lpstr>
      <vt:lpstr>Présentation PowerPoint</vt:lpstr>
      <vt:lpstr>Evolution du CA</vt:lpstr>
      <vt:lpstr>Répartition du CA</vt:lpstr>
      <vt:lpstr>Focus sur le nombre d’accouchements</vt:lpstr>
      <vt:lpstr>Focus sur le nombre de consultations</vt:lpstr>
      <vt:lpstr>Présentation PowerPoint</vt:lpstr>
      <vt:lpstr>Présentation PowerPoint</vt:lpstr>
      <vt:lpstr>Notoriété</vt:lpstr>
      <vt:lpstr>PERFORMANCES FACEBOOK XXXX</vt:lpstr>
      <vt:lpstr>Intérêt perçu porté à NEST</vt:lpstr>
      <vt:lpstr>Présentation PowerPoint</vt:lpstr>
      <vt:lpstr>Rappel des Objectifs et Enjeux XXXX</vt:lpstr>
      <vt:lpstr>SWOT</vt:lpstr>
      <vt:lpstr>Présentation PowerPoint</vt:lpstr>
      <vt:lpstr>Objectifs et enjeux XXXX</vt:lpstr>
      <vt:lpstr>Plan mkt XXXX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Ordi Adopale</dc:creator>
  <cp:lastModifiedBy>Lauriane</cp:lastModifiedBy>
  <cp:revision>320</cp:revision>
  <dcterms:created xsi:type="dcterms:W3CDTF">2016-06-24T08:01:20Z</dcterms:created>
  <dcterms:modified xsi:type="dcterms:W3CDTF">2019-11-07T16:25:00Z</dcterms:modified>
</cp:coreProperties>
</file>