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3">
  <p:sldMasterIdLst>
    <p:sldMasterId id="2147483864" r:id="rId1"/>
  </p:sldMasterIdLst>
  <p:notesMasterIdLst>
    <p:notesMasterId r:id="rId15"/>
  </p:notesMasterIdLst>
  <p:sldIdLst>
    <p:sldId id="256" r:id="rId2"/>
    <p:sldId id="258" r:id="rId3"/>
    <p:sldId id="260" r:id="rId4"/>
    <p:sldId id="263" r:id="rId5"/>
    <p:sldId id="270" r:id="rId6"/>
    <p:sldId id="276" r:id="rId7"/>
    <p:sldId id="291" r:id="rId8"/>
    <p:sldId id="279" r:id="rId9"/>
    <p:sldId id="282" r:id="rId10"/>
    <p:sldId id="285" r:id="rId11"/>
    <p:sldId id="286" r:id="rId12"/>
    <p:sldId id="288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C5B"/>
    <a:srgbClr val="FF1919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54BB8-80BB-420C-A984-16DE46C70A92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DCACC-B573-47BD-B77E-A6E378CDF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02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0B9CBBE8-3FE7-4E0C-8A25-B31AE21552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408970F-9EA4-456C-815F-DF7ED48DB0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3128321500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6C37879-D4B7-4932-9B7F-46C188485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237216840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31/10/2019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3168148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88000" indent="-468000"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ü"/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6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	Zweite Ebene</a:t>
            </a:r>
          </a:p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8C0F1B8-AFA3-4B27-AB50-C7DFA6F032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318665489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>
            <a:extLst>
              <a:ext uri="{FF2B5EF4-FFF2-40B4-BE49-F238E27FC236}">
                <a16:creationId xmlns:a16="http://schemas.microsoft.com/office/drawing/2014/main" id="{7B16466A-F500-4FA1-98C5-329912E8B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3F3E6A0-E774-4DDE-AC80-4C00E04A60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1122374820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2668" indent="-288000"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de-DE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0000"/>
              </a:lnSpc>
              <a:buClr>
                <a:schemeClr val="accent1"/>
              </a:buClr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65DF6C7-7591-49F9-8E6B-A1B8B3BA57C3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1468932165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B33C030-6501-4C31-AB22-DDF20A16CF4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1491686142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8E887D2-6E68-4650-A260-8D61B199E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522420149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48D0D9A-39A4-4616-BFAB-8E9502C2C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</p:spTree>
    <p:extLst>
      <p:ext uri="{BB962C8B-B14F-4D97-AF65-F5344CB8AC3E}">
        <p14:creationId xmlns:p14="http://schemas.microsoft.com/office/powerpoint/2010/main" val="2232694365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C08414B-6BA6-4BCD-B70C-625060A095F7}" type="datetime1">
              <a:rPr lang="fr-FR" smtClean="0"/>
              <a:pPr/>
              <a:t>31/10/2019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7487326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414B-6BA6-4BCD-B70C-625060A095F7}" type="datetime1">
              <a:rPr lang="fr-FR" smtClean="0"/>
              <a:pPr/>
              <a:t>31/10/2019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Lauriane Le Flour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4185728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PS03-EN01-01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D99753AE-6FF6-4D30-80AB-E5035EF6EED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855264" y="66232"/>
            <a:ext cx="2336736" cy="67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18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468000" indent="-4680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ü"/>
        <a:defRPr lang="de-DE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74000" indent="-2880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ourier New" panose="02070309020205020404" pitchFamily="49" charset="0"/>
        <a:buChar char="o"/>
        <a:defRPr lang="de-DE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84048" indent="2880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None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BBA50A-4E75-46C0-A253-BCAFACEE80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7200" dirty="0"/>
              <a:t>Résultats de l’enquête de satisfaction sur le SI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9BBC6A-24BC-4681-8E8F-D1AD1FE20E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Année ….  - .. janvier 20..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70D391-B5AC-404B-A296-47CAF5C07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3DEA4BDC-6C92-41FF-9284-248EB3C85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3997957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57A110E7-0ABE-47B4-9B28-761B31536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698211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Support technique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678DC485-BF6A-4F4A-B0E0-1A0582CD43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3539422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Satisfaction globale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36D21D0F-C636-4E7E-AEBA-2DF2F4AC5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3273593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Pistes d’amélioration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82CD4C09-E563-4BFE-9DA7-50CC5D83E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335659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Description du panel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7D92250A-BCE7-4802-B444-E6B44AECA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386342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Matériel informatique et Internet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8A8647AA-67E5-466A-8FAA-2CD38FB6B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56206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Eyone</a:t>
            </a:r>
            <a:r>
              <a:rPr lang="fr-FR" dirty="0"/>
              <a:t> Médical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C88E30E0-7B2F-45C5-BA31-10E8DBF635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397131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GSM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1CE7721C-61F5-4882-94A6-2781F44AC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302321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Odoo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/>
              <a:t>Page </a:t>
            </a:r>
            <a:fld id="{4FAB73BC-B049-4115-A692-8D63A059BFB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B0695F40-5D65-418A-AE80-B22E64339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4109743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Qualipro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D694A715-AA0A-4C36-830E-8A520D9B7B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1504607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Dropbox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D694A715-AA0A-4C36-830E-8A520D9B7B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61772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EDECF-67B7-4782-A547-2B19677D5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Qualité des applications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39F94A7-ABCA-4232-87AE-8C66FABB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Page </a:t>
            </a:r>
            <a:fld id="{4FAB73BC-B049-4115-A692-8D63A059BFB8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2A1CDE99-646F-423E-8D26-4045E4276A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</p:spPr>
        <p:txBody>
          <a:bodyPr/>
          <a:lstStyle/>
          <a:p>
            <a:r>
              <a:rPr lang="fr-FR" dirty="0"/>
              <a:t>PS03-FO0001</a:t>
            </a:r>
          </a:p>
          <a:p>
            <a:r>
              <a:rPr lang="en-US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1081228635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2534</TotalTime>
  <Words>90</Words>
  <Application>Microsoft Office PowerPoint</Application>
  <PresentationFormat>Grand écran</PresentationFormat>
  <Paragraphs>53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Courier New</vt:lpstr>
      <vt:lpstr>Wingdings</vt:lpstr>
      <vt:lpstr>Rückblick</vt:lpstr>
      <vt:lpstr>Résultats de l’enquête de satisfaction sur le SI</vt:lpstr>
      <vt:lpstr>Description du panel</vt:lpstr>
      <vt:lpstr>Matériel informatique et Internet</vt:lpstr>
      <vt:lpstr>Eyone Médical</vt:lpstr>
      <vt:lpstr>GSM</vt:lpstr>
      <vt:lpstr>Odoo</vt:lpstr>
      <vt:lpstr>Qualipro</vt:lpstr>
      <vt:lpstr>Dropbox</vt:lpstr>
      <vt:lpstr>Qualité des applications</vt:lpstr>
      <vt:lpstr>Formation</vt:lpstr>
      <vt:lpstr>Support technique</vt:lpstr>
      <vt:lpstr>Satisfaction globale</vt:lpstr>
      <vt:lpstr>Pistes d’amélioration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Ordi Adopale</dc:creator>
  <cp:lastModifiedBy>Lauriane</cp:lastModifiedBy>
  <cp:revision>363</cp:revision>
  <dcterms:created xsi:type="dcterms:W3CDTF">2016-06-24T08:01:20Z</dcterms:created>
  <dcterms:modified xsi:type="dcterms:W3CDTF">2019-10-31T10:26:45Z</dcterms:modified>
</cp:coreProperties>
</file>