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864" r:id="rId1"/>
  </p:sldMasterIdLst>
  <p:notesMasterIdLst>
    <p:notesMasterId r:id="rId15"/>
  </p:notesMasterIdLst>
  <p:sldIdLst>
    <p:sldId id="256" r:id="rId2"/>
    <p:sldId id="258" r:id="rId3"/>
    <p:sldId id="260" r:id="rId4"/>
    <p:sldId id="263" r:id="rId5"/>
    <p:sldId id="270" r:id="rId6"/>
    <p:sldId id="276" r:id="rId7"/>
    <p:sldId id="291" r:id="rId8"/>
    <p:sldId id="279" r:id="rId9"/>
    <p:sldId id="282" r:id="rId10"/>
    <p:sldId id="285" r:id="rId11"/>
    <p:sldId id="286" r:id="rId12"/>
    <p:sldId id="288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C5B"/>
    <a:srgbClr val="FF191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54BB8-80BB-420C-A984-16DE46C70A92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DCACC-B573-47BD-B77E-A6E378CDF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2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0B9CBBE8-3FE7-4E0C-8A25-B31AE21552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408970F-9EA4-456C-815F-DF7ED48DB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312832150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C37879-D4B7-4932-9B7F-46C188485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3721684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29/10/2019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16814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8000" indent="-46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6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	Zweite Ebene</a:t>
            </a:r>
          </a:p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8C0F1B8-AFA3-4B27-AB50-C7DFA6F03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318665489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7B16466A-F500-4FA1-98C5-329912E8B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3F3E6A0-E774-4DDE-AC80-4C00E04A6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12237482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2668" indent="-28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65DF6C7-7591-49F9-8E6B-A1B8B3BA57C3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6893216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B33C030-6501-4C31-AB22-DDF20A16CF4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91686142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E887D2-6E68-4650-A260-8D61B199E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52242014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48D0D9A-39A4-4616-BFAB-8E9502C2C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23269436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08414B-6BA6-4BCD-B70C-625060A095F7}" type="datetime1">
              <a:rPr lang="fr-FR" smtClean="0"/>
              <a:pPr/>
              <a:t>29/10/2019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487326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29/10/2019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185728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D99753AE-6FF6-4D30-80AB-E5035EF6EED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8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ü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74000" indent="-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84048" indent="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None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BA50A-4E75-46C0-A253-BCAFACEE8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/>
              <a:t>Résultats de l’enquête de satisfaction sur le SI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9BBC6A-24BC-4681-8E8F-D1AD1FE20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Année XXXX  - XX janvier XXXX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70D391-B5AC-404B-A296-47CAF5C0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95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8211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Support technique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9422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Satisfaction globale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3593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d’amélioration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65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Description du panel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342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Matériel informatique et Internet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0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Eyone</a:t>
            </a:r>
            <a:r>
              <a:rPr lang="fr-FR" dirty="0"/>
              <a:t> Médical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31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GSM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32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Odoo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74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Qualipro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656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Dropbox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77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Qualité des applications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1228635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2534</TotalTime>
  <Words>63</Words>
  <Application>Microsoft Office PowerPoint</Application>
  <PresentationFormat>Grand écran</PresentationFormat>
  <Paragraphs>27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Courier New</vt:lpstr>
      <vt:lpstr>Wingdings</vt:lpstr>
      <vt:lpstr>Rückblick</vt:lpstr>
      <vt:lpstr>Résultats de l’enquête de satisfaction sur le SI</vt:lpstr>
      <vt:lpstr>Description du panel</vt:lpstr>
      <vt:lpstr>Matériel informatique et Internet</vt:lpstr>
      <vt:lpstr>Eyone Médical</vt:lpstr>
      <vt:lpstr>GSM</vt:lpstr>
      <vt:lpstr>Odoo</vt:lpstr>
      <vt:lpstr>Qualipro</vt:lpstr>
      <vt:lpstr>Dropbox</vt:lpstr>
      <vt:lpstr>Qualité des applications</vt:lpstr>
      <vt:lpstr>Formation</vt:lpstr>
      <vt:lpstr>Support technique</vt:lpstr>
      <vt:lpstr>Satisfaction globale</vt:lpstr>
      <vt:lpstr>Pistes d’amélioration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Ordi Adopale</dc:creator>
  <cp:lastModifiedBy>Lauriane</cp:lastModifiedBy>
  <cp:revision>361</cp:revision>
  <dcterms:created xsi:type="dcterms:W3CDTF">2016-06-24T08:01:20Z</dcterms:created>
  <dcterms:modified xsi:type="dcterms:W3CDTF">2019-10-29T16:23:53Z</dcterms:modified>
</cp:coreProperties>
</file>