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3">
  <p:sldMasterIdLst>
    <p:sldMasterId id="2147483864" r:id="rId1"/>
  </p:sldMasterIdLst>
  <p:notesMasterIdLst>
    <p:notesMasterId r:id="rId15"/>
  </p:notesMasterIdLst>
  <p:sldIdLst>
    <p:sldId id="256" r:id="rId2"/>
    <p:sldId id="258" r:id="rId3"/>
    <p:sldId id="260" r:id="rId4"/>
    <p:sldId id="263" r:id="rId5"/>
    <p:sldId id="270" r:id="rId6"/>
    <p:sldId id="276" r:id="rId7"/>
    <p:sldId id="291" r:id="rId8"/>
    <p:sldId id="279" r:id="rId9"/>
    <p:sldId id="292" r:id="rId10"/>
    <p:sldId id="282" r:id="rId11"/>
    <p:sldId id="285" r:id="rId12"/>
    <p:sldId id="288" r:id="rId13"/>
    <p:sldId id="29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2864"/>
    <a:srgbClr val="00007B"/>
    <a:srgbClr val="EBBDA9"/>
    <a:srgbClr val="F77C5B"/>
    <a:srgbClr val="FF1919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3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40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854BB8-80BB-420C-A984-16DE46C70A92}" type="datetimeFigureOut">
              <a:rPr lang="fr-FR" smtClean="0"/>
              <a:t>07/01/2025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0DCACC-B573-47BD-B77E-A6E378CDF6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027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BB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7528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rgbClr val="752864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5408970F-9EA4-456C-815F-DF7ED48DB0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3715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PS03-EN01-02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54FBEDC-EF23-B69B-0755-81861E4034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0150" y="34226"/>
            <a:ext cx="1191205" cy="800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321500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6C37879-D4B7-4932-9B7F-46C188485A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237216840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414B-6BA6-4BCD-B70C-625060A095F7}" type="datetime1">
              <a:rPr lang="fr-FR" smtClean="0"/>
              <a:pPr/>
              <a:t>07/01/2025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Lauriane Le Flour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3168148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88000" indent="-468000"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ü"/>
              <a:defRPr lang="de-DE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defRPr lang="de-DE" sz="16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	Zweite Ebene</a:t>
            </a:r>
          </a:p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8C0F1B8-AFA3-4B27-AB50-C7DFA6F032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3186654894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 11">
            <a:extLst>
              <a:ext uri="{FF2B5EF4-FFF2-40B4-BE49-F238E27FC236}">
                <a16:creationId xmlns:a16="http://schemas.microsoft.com/office/drawing/2014/main" id="{7B16466A-F500-4FA1-98C5-329912E8BF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5264" y="66232"/>
            <a:ext cx="2336736" cy="678828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3F3E6A0-E774-4DDE-AC80-4C00E04A60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1122374820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defRPr lang="de-DE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2668" indent="-288000"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buFont typeface="Courier New" panose="02070309020205020404" pitchFamily="49" charset="0"/>
              <a:buChar char="o"/>
              <a:defRPr lang="de-DE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defRPr lang="de-DE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defRPr lang="de-DE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265DF6C7-7591-49F9-8E6B-A1B8B3BA57C3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1468932165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AB33C030-6501-4C31-AB22-DDF20A16CF4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1491686142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8E887D2-6E68-4650-A260-8D61B199E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522420149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348D0D9A-39A4-4616-BFAB-8E9502C2CB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2232694365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C08414B-6BA6-4BCD-B70C-625060A095F7}" type="datetime1">
              <a:rPr lang="fr-FR" smtClean="0"/>
              <a:pPr/>
              <a:t>07/01/2025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Lauriane Le Flour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7487326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414B-6BA6-4BCD-B70C-625060A095F7}" type="datetime1">
              <a:rPr lang="fr-FR" smtClean="0"/>
              <a:pPr/>
              <a:t>07/01/2025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Lauriane Le Flour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4185728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805EAFF-B8FC-09AF-F236-61D855A75834}"/>
              </a:ext>
            </a:extLst>
          </p:cNvPr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BB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477B177-E9D4-126B-95CE-6526817C1ACA}"/>
              </a:ext>
            </a:extLst>
          </p:cNvPr>
          <p:cNvSpPr/>
          <p:nvPr userDrawn="1"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7528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5227" y="977127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980462"/>
            <a:ext cx="10058400" cy="288863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E353C1A9-A5E4-18C8-D186-237CCC87DB3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0150" y="34226"/>
            <a:ext cx="1191205" cy="800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183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spc="-50" baseline="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j-ea"/>
          <a:cs typeface="Poppins" panose="00000500000000000000" pitchFamily="2" charset="0"/>
        </a:defRPr>
      </a:lvl1pPr>
    </p:titleStyle>
    <p:bodyStyle>
      <a:lvl1pPr marL="468000" indent="-4680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ü"/>
        <a:defRPr lang="de-DE" sz="1800" kern="1200" dirty="0" smtClean="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1pPr>
      <a:lvl2pPr marL="774000" indent="-2880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ourier New" panose="02070309020205020404" pitchFamily="49" charset="0"/>
        <a:buChar char="o"/>
        <a:defRPr lang="de-DE" sz="1800" kern="1200" dirty="0" smtClean="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2pPr>
      <a:lvl3pPr marL="384048" indent="2880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None/>
        <a:defRPr sz="1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BBA50A-4E75-46C0-A253-BCAFACEE80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7200" dirty="0"/>
              <a:t>Résultats de l’enquête de satisfaction sur le SI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49BBC6A-24BC-4681-8E8F-D1AD1FE20E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/>
                </a:solidFill>
              </a:rPr>
              <a:t>Année ….  - .. janvier 20..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E70D391-B5AC-404B-A296-47CAF5C07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3DEA4BDC-6C92-41FF-9284-248EB3C85B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868328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3997957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Qualité des applications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11" name="Espace réservé de la date 3">
            <a:extLst>
              <a:ext uri="{FF2B5EF4-FFF2-40B4-BE49-F238E27FC236}">
                <a16:creationId xmlns:a16="http://schemas.microsoft.com/office/drawing/2014/main" id="{2A1CDE99-646F-423E-8D26-4045E4276A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1081228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Formation et Support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11" name="Espace réservé de la date 3">
            <a:extLst>
              <a:ext uri="{FF2B5EF4-FFF2-40B4-BE49-F238E27FC236}">
                <a16:creationId xmlns:a16="http://schemas.microsoft.com/office/drawing/2014/main" id="{57A110E7-0ABE-47B4-9B28-761B315364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698211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Satisfaction globale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36D21D0F-C636-4E7E-AEBA-2DF2F4AC5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32735933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Pistes d’amélioration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id="{82CD4C09-E563-4BFE-9DA7-50CC5D83E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3356595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Description du panel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id="{7D92250A-BCE7-4802-B444-E6B44AECA1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3863428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Matériel informatique et Internet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id="{8A8647AA-67E5-466A-8FAA-2CD38FB6B7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256206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r>
              <a:rPr lang="fr-FR" dirty="0"/>
              <a:t>Applications</a:t>
            </a:r>
            <a:br>
              <a:rPr lang="fr-FR" dirty="0"/>
            </a:br>
            <a:br>
              <a:rPr lang="fr-FR" dirty="0"/>
            </a:br>
            <a:r>
              <a:rPr lang="fr-FR" sz="3600" dirty="0">
                <a:solidFill>
                  <a:srgbClr val="752864"/>
                </a:solidFill>
              </a:rPr>
              <a:t>Eyone Médical</a:t>
            </a:r>
            <a:endParaRPr lang="fr-FR" dirty="0">
              <a:solidFill>
                <a:srgbClr val="752864"/>
              </a:solidFill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C88E30E0-7B2F-45C5-BA31-10E8DBF635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3971317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Applications</a:t>
            </a:r>
            <a:br>
              <a:rPr lang="fr-FR" dirty="0"/>
            </a:br>
            <a:br>
              <a:rPr lang="fr-FR" dirty="0"/>
            </a:br>
            <a:r>
              <a:rPr lang="fr-FR" sz="3600" dirty="0">
                <a:solidFill>
                  <a:srgbClr val="752864"/>
                </a:solidFill>
              </a:rPr>
              <a:t>CRM</a:t>
            </a:r>
            <a:endParaRPr lang="fr-FR" dirty="0">
              <a:solidFill>
                <a:srgbClr val="752864"/>
              </a:solidFill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1CE7721C-61F5-4882-94A6-2781F44AC8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302321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Applications</a:t>
            </a:r>
            <a:br>
              <a:rPr lang="fr-FR" dirty="0"/>
            </a:br>
            <a:br>
              <a:rPr lang="fr-FR" dirty="0"/>
            </a:br>
            <a:r>
              <a:rPr lang="fr-FR" dirty="0">
                <a:solidFill>
                  <a:srgbClr val="752864"/>
                </a:solidFill>
              </a:rPr>
              <a:t>Odoo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B0695F40-5D65-418A-AE80-B22E643396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4109743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Applications</a:t>
            </a:r>
            <a:br>
              <a:rPr lang="fr-FR" dirty="0"/>
            </a:br>
            <a:br>
              <a:rPr lang="fr-FR" dirty="0"/>
            </a:br>
            <a:r>
              <a:rPr lang="fr-FR" dirty="0">
                <a:solidFill>
                  <a:srgbClr val="752864"/>
                </a:solidFill>
              </a:rPr>
              <a:t>Qualipro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D694A715-AA0A-4C36-830E-8A520D9B7B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1504607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Applications</a:t>
            </a:r>
            <a:br>
              <a:rPr lang="fr-FR" dirty="0"/>
            </a:br>
            <a:br>
              <a:rPr lang="fr-FR" dirty="0"/>
            </a:br>
            <a:r>
              <a:rPr lang="fr-FR" dirty="0">
                <a:solidFill>
                  <a:srgbClr val="752864"/>
                </a:solidFill>
              </a:rPr>
              <a:t>Dropbox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D694A715-AA0A-4C36-830E-8A520D9B7B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61772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24463A-6328-1744-9FE5-022B6159A5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0E4C2D-01D3-C04C-7A31-4281DB070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Applications</a:t>
            </a:r>
            <a:br>
              <a:rPr lang="fr-FR" dirty="0"/>
            </a:br>
            <a:br>
              <a:rPr lang="fr-FR" dirty="0"/>
            </a:br>
            <a:r>
              <a:rPr lang="fr-FR" dirty="0" err="1">
                <a:solidFill>
                  <a:srgbClr val="752864"/>
                </a:solidFill>
              </a:rPr>
              <a:t>ICare</a:t>
            </a:r>
            <a:endParaRPr lang="fr-FR" dirty="0">
              <a:solidFill>
                <a:srgbClr val="752864"/>
              </a:solidFill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BD3297B-9B23-8C8D-BFD4-CB29CDB0A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7B4CC580-7F8D-D742-DD59-939BE08B50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3768391196"/>
      </p:ext>
    </p:extLst>
  </p:cSld>
  <p:clrMapOvr>
    <a:masterClrMapping/>
  </p:clrMapOvr>
</p:sld>
</file>

<file path=ppt/theme/theme1.xml><?xml version="1.0" encoding="utf-8"?>
<a:theme xmlns:a="http://schemas.openxmlformats.org/drawingml/2006/main" name="Rückblick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ückblic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ückblic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2560</TotalTime>
  <Words>111</Words>
  <Application>Microsoft Office PowerPoint</Application>
  <PresentationFormat>Grand écran</PresentationFormat>
  <Paragraphs>53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8" baseType="lpstr">
      <vt:lpstr>Calibri</vt:lpstr>
      <vt:lpstr>Courier New</vt:lpstr>
      <vt:lpstr>Poppins</vt:lpstr>
      <vt:lpstr>Wingdings</vt:lpstr>
      <vt:lpstr>Rückblick</vt:lpstr>
      <vt:lpstr>Résultats de l’enquête de satisfaction sur le SI</vt:lpstr>
      <vt:lpstr>Description du panel</vt:lpstr>
      <vt:lpstr>Matériel informatique et Internet</vt:lpstr>
      <vt:lpstr>  Applications  Eyone Médical</vt:lpstr>
      <vt:lpstr>Applications  CRM</vt:lpstr>
      <vt:lpstr>Applications  Odoo</vt:lpstr>
      <vt:lpstr>Applications  Qualipro</vt:lpstr>
      <vt:lpstr>Applications  Dropbox</vt:lpstr>
      <vt:lpstr>Applications  ICare</vt:lpstr>
      <vt:lpstr>Qualité des applications</vt:lpstr>
      <vt:lpstr>Formation et Support</vt:lpstr>
      <vt:lpstr>Satisfaction globale</vt:lpstr>
      <vt:lpstr>Pistes d’amélioration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Ordi Adopale</dc:creator>
  <cp:lastModifiedBy>Resp Opérationnelle</cp:lastModifiedBy>
  <cp:revision>366</cp:revision>
  <dcterms:created xsi:type="dcterms:W3CDTF">2016-06-24T08:01:20Z</dcterms:created>
  <dcterms:modified xsi:type="dcterms:W3CDTF">2025-01-07T09:37:48Z</dcterms:modified>
</cp:coreProperties>
</file>