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0" r:id="rId3"/>
    <p:sldId id="336" r:id="rId4"/>
    <p:sldId id="258" r:id="rId5"/>
    <p:sldId id="345" r:id="rId6"/>
    <p:sldId id="347" r:id="rId7"/>
    <p:sldId id="34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4941-F864-4DDE-941A-D1E809E23924}" type="datetimeFigureOut">
              <a:rPr lang="fr-FR" smtClean="0"/>
              <a:t>27/11/2020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ACE4C-20FE-4D09-B292-59F3870CD5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380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3D13-1DED-449E-BC22-3568CC4DA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E93CB-E544-4406-B1D8-DB2B81CF0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21ADF-0DC3-4EC6-BB3C-65CD7F5B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A557-3397-4F4A-9045-346F50FB6313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B4A2-B787-44E7-86F9-5B706701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79DAA-AF11-45B6-935F-D83FE30A7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5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A5E3-F1DC-4A8C-96CB-EEBCD125D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078729-A9F6-4455-B3D3-0395AB40F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6FEED-2F5D-4813-9E22-F290FF92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4CE2-4D2D-482E-BCAF-A2A8C7C86FD5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407DE-9B68-4B79-9A6D-0227978E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D02BA-72F6-4244-916E-2F3030BD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89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0A2949-491A-4514-BBF3-EA9B03F6C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61F6D-11D2-4275-88F0-EA34D19DD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2E4D4-5386-448A-B312-0E990A16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B856F-0EA7-4FDE-A5D3-530F06F6C32C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4D995-BC7A-4689-8F56-576B8FE8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C5854-4F4D-4B4D-9F2C-65C8085C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735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7648" y="188640"/>
            <a:ext cx="8654752" cy="144016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349" y="1772816"/>
            <a:ext cx="11343051" cy="4353347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177FD-1BC8-48B7-BB04-672B540BC419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54400" y="6356351"/>
            <a:ext cx="5283200" cy="365125"/>
          </a:xfrm>
        </p:spPr>
        <p:txBody>
          <a:bodyPr/>
          <a:lstStyle/>
          <a:p>
            <a:r>
              <a:rPr lang="fr-FR"/>
              <a:t>Réunion de l'encadrement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 descr="LOGO SANS F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315416"/>
            <a:ext cx="2974976" cy="1373066"/>
          </a:xfrm>
          <a:prstGeom prst="rect">
            <a:avLst/>
          </a:prstGeom>
        </p:spPr>
      </p:pic>
      <p:sp>
        <p:nvSpPr>
          <p:cNvPr id="10" name="Espace réservé du contenu 9"/>
          <p:cNvSpPr>
            <a:spLocks noGrp="1"/>
          </p:cNvSpPr>
          <p:nvPr>
            <p:ph sz="quarter" idx="13"/>
          </p:nvPr>
        </p:nvSpPr>
        <p:spPr>
          <a:xfrm>
            <a:off x="239349" y="620690"/>
            <a:ext cx="2592288" cy="10081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buFont typeface="+mj-lt"/>
              <a:buAutoNum type="arabicPeriod"/>
              <a:defRPr sz="1200"/>
            </a:lvl1pPr>
            <a:lvl2pPr>
              <a:defRPr baseline="0"/>
            </a:lvl2pPr>
            <a:lvl5pPr marL="2286000" indent="-457200">
              <a:buFont typeface="+mj-lt"/>
              <a:buNone/>
              <a:defRPr/>
            </a:lvl5pPr>
          </a:lstStyle>
          <a:p>
            <a:pPr lvl="0"/>
            <a:r>
              <a:rPr lang="fr-FR" dirty="0"/>
              <a:t>C</a:t>
            </a:r>
          </a:p>
          <a:p>
            <a:pPr lvl="0"/>
            <a:r>
              <a:rPr lang="fr-FR" dirty="0"/>
              <a:t>M</a:t>
            </a:r>
          </a:p>
          <a:p>
            <a:pPr lvl="0"/>
            <a:r>
              <a:rPr lang="fr-FR" dirty="0"/>
              <a:t>P</a:t>
            </a:r>
          </a:p>
          <a:p>
            <a:pPr lvl="0"/>
            <a:r>
              <a:rPr lang="fr-FR" dirty="0"/>
              <a:t>M</a:t>
            </a:r>
          </a:p>
          <a:p>
            <a:pPr lvl="0"/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239349" y="836712"/>
            <a:ext cx="2592288" cy="792088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65414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C7ED-6BB5-4041-9C8A-24FD8370A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70409-1CD9-43F1-A75C-7E740D150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4CAED-7869-4850-8278-F069979E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D0E0-4B75-43C7-90D4-13E8FEB8A1B0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4C539-61B6-4080-827A-68B37AF3A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19E86-AF21-40B7-8F17-7C261B13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47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6535D-CCBE-4ECB-8C26-93A6CB686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44A3-39CA-491B-9D7B-B33F9DF9A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03886-530A-407D-AD6D-7524C7E1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A8F8-93BE-491A-894D-9B3A47A7A9ED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476B6-7308-49CA-9732-470CEC7F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D11D6-59D0-49A2-92DB-E3F51AEE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27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07685-0DFE-4D8D-8621-1868FA1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B9D2-0522-4BB8-BD29-6120802F2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BE088-5EA5-46FE-B03A-BC2941334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900B1-CC38-471E-9CE1-F0C426058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39DAD-3B31-47E1-AC13-F9000B9D56FE}" type="datetime1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F2A2C-6F24-49F7-B9E1-87EB46E8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813DE-068B-4A5F-AAD4-CE863E76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0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4ED5C-E04F-443E-8B22-863FA3568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DA492-06B0-44F5-B6EF-E54671361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0CBD7-D7C4-4AC4-895B-F4CCDA20CA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24157-88CA-499C-A13E-397ACA988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74467-359A-4FDE-86D9-601C4AD20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090BF-9B2F-4E90-827F-C683BE85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23BA-C315-4D96-B745-6D68AD31D3C6}" type="datetime1">
              <a:rPr lang="fr-FR" smtClean="0"/>
              <a:t>27/11/2020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BEBABF-DFBA-49A3-B11F-88FBA9A6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AD4EF-3449-40B7-ADA8-E66DD64B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40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31F6-6CB4-4AE8-9147-AF5479ED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11D06-3974-498C-B467-14479E86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3A9D-604C-4C0D-8ADB-B3C0EDC01B5F}" type="datetime1">
              <a:rPr lang="fr-FR" smtClean="0"/>
              <a:t>27/11/2020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7CE0C-5E72-4E3D-8859-EDA69AB1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EF2B9-F313-4354-A66B-F428DBA3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59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DCCEC-F098-452C-83AA-A233CF89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A8358-6210-4A67-99D3-D5D0CC0DDC7B}" type="datetime1">
              <a:rPr lang="fr-FR" smtClean="0"/>
              <a:t>27/11/2020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47618A-93F6-4247-B8D3-F2D433F7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E45F6-296D-494B-8EF7-93159624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22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B6AE2-5E26-4FDF-A210-20963D0FD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93A84-FDDB-4290-A053-C4E5CFA07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A0BA59-DDA6-49F5-B8E9-E13CD40EA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4EE8B-4E7D-42BE-8DC2-CEBECA26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D010-C467-478C-957A-76669A9B0702}" type="datetime1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1614B-AB3C-45FA-913F-396D2C10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A1EF9-46C6-4C57-9694-AD1D0B26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46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FB90-5881-4F8E-A74E-DA4FE98E8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CB031-6BD9-40ED-9A27-18EF8A151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384E8-50AB-4780-91D6-6E9BCE3A9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A41E2-9E19-4935-B5FB-E2DD56FEB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6A95-7123-42DB-89A1-592B70A07776}" type="datetime1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4E3B4-C0C1-4CF0-A51F-B96C229C5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59487-AE9F-426D-B65D-C8DA85B1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94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BC1A7B-19EF-4C47-997D-F1C70C17D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CC561-4193-452F-8B6F-98FA2BCA6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7C42C-F0FA-4926-A030-6ECDE4690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83C99-176A-414C-9BE1-1FA90B64776E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8E8DC-8078-44E3-B2B2-63C83C18BA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BCBFE-FD6B-41BB-A5BD-B945AD80C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53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1D96A3-BE30-49EF-90EF-7367070D4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41" y="643467"/>
            <a:ext cx="6597172" cy="4057265"/>
          </a:xfrm>
          <a:prstGeom prst="rect">
            <a:avLst/>
          </a:prstGeom>
        </p:spPr>
      </p:pic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61B91595-DF01-4E8B-80BF-B812BA9BF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346694"/>
            <a:ext cx="10447252" cy="1511306"/>
          </a:xfrm>
          <a:custGeom>
            <a:avLst/>
            <a:gdLst>
              <a:gd name="connsiteX0" fmla="*/ 0 w 10447252"/>
              <a:gd name="connsiteY0" fmla="*/ 0 h 1511306"/>
              <a:gd name="connsiteX1" fmla="*/ 3100647 w 10447252"/>
              <a:gd name="connsiteY1" fmla="*/ 0 h 1511306"/>
              <a:gd name="connsiteX2" fmla="*/ 3292695 w 10447252"/>
              <a:gd name="connsiteY2" fmla="*/ 0 h 1511306"/>
              <a:gd name="connsiteX3" fmla="*/ 3340133 w 10447252"/>
              <a:gd name="connsiteY3" fmla="*/ 0 h 1511306"/>
              <a:gd name="connsiteX4" fmla="*/ 4310215 w 10447252"/>
              <a:gd name="connsiteY4" fmla="*/ 0 h 1511306"/>
              <a:gd name="connsiteX5" fmla="*/ 5506390 w 10447252"/>
              <a:gd name="connsiteY5" fmla="*/ 0 h 1511306"/>
              <a:gd name="connsiteX6" fmla="*/ 5506390 w 10447252"/>
              <a:gd name="connsiteY6" fmla="*/ 2544 h 1511306"/>
              <a:gd name="connsiteX7" fmla="*/ 5901778 w 10447252"/>
              <a:gd name="connsiteY7" fmla="*/ 2544 h 1511306"/>
              <a:gd name="connsiteX8" fmla="*/ 5901778 w 10447252"/>
              <a:gd name="connsiteY8" fmla="*/ 0 h 1511306"/>
              <a:gd name="connsiteX9" fmla="*/ 10447252 w 10447252"/>
              <a:gd name="connsiteY9" fmla="*/ 0 h 1511306"/>
              <a:gd name="connsiteX10" fmla="*/ 9749635 w 10447252"/>
              <a:gd name="connsiteY10" fmla="*/ 1511301 h 1511306"/>
              <a:gd name="connsiteX11" fmla="*/ 5901779 w 10447252"/>
              <a:gd name="connsiteY11" fmla="*/ 1511301 h 1511306"/>
              <a:gd name="connsiteX12" fmla="*/ 5901779 w 10447252"/>
              <a:gd name="connsiteY12" fmla="*/ 1511304 h 1511306"/>
              <a:gd name="connsiteX13" fmla="*/ 5506390 w 10447252"/>
              <a:gd name="connsiteY13" fmla="*/ 1511304 h 1511306"/>
              <a:gd name="connsiteX14" fmla="*/ 5506390 w 10447252"/>
              <a:gd name="connsiteY14" fmla="*/ 1511306 h 1511306"/>
              <a:gd name="connsiteX15" fmla="*/ 4434058 w 10447252"/>
              <a:gd name="connsiteY15" fmla="*/ 1511306 h 1511306"/>
              <a:gd name="connsiteX16" fmla="*/ 4319855 w 10447252"/>
              <a:gd name="connsiteY16" fmla="*/ 1511306 h 1511306"/>
              <a:gd name="connsiteX17" fmla="*/ 4310215 w 10447252"/>
              <a:gd name="connsiteY17" fmla="*/ 1511306 h 1511306"/>
              <a:gd name="connsiteX18" fmla="*/ 3340133 w 10447252"/>
              <a:gd name="connsiteY18" fmla="*/ 1511306 h 1511306"/>
              <a:gd name="connsiteX19" fmla="*/ 3292695 w 10447252"/>
              <a:gd name="connsiteY19" fmla="*/ 1511306 h 1511306"/>
              <a:gd name="connsiteX20" fmla="*/ 3100647 w 10447252"/>
              <a:gd name="connsiteY20" fmla="*/ 1511306 h 1511306"/>
              <a:gd name="connsiteX21" fmla="*/ 0 w 10447252"/>
              <a:gd name="connsiteY21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447252" h="1511306">
                <a:moveTo>
                  <a:pt x="0" y="0"/>
                </a:moveTo>
                <a:lnTo>
                  <a:pt x="3100647" y="0"/>
                </a:lnTo>
                <a:lnTo>
                  <a:pt x="3292695" y="0"/>
                </a:lnTo>
                <a:lnTo>
                  <a:pt x="3340133" y="0"/>
                </a:lnTo>
                <a:lnTo>
                  <a:pt x="4310215" y="0"/>
                </a:lnTo>
                <a:lnTo>
                  <a:pt x="5506390" y="0"/>
                </a:lnTo>
                <a:lnTo>
                  <a:pt x="5506390" y="2544"/>
                </a:lnTo>
                <a:lnTo>
                  <a:pt x="5901778" y="2544"/>
                </a:lnTo>
                <a:lnTo>
                  <a:pt x="5901778" y="0"/>
                </a:lnTo>
                <a:lnTo>
                  <a:pt x="10447252" y="0"/>
                </a:lnTo>
                <a:lnTo>
                  <a:pt x="9749635" y="1511301"/>
                </a:lnTo>
                <a:lnTo>
                  <a:pt x="5901779" y="1511301"/>
                </a:lnTo>
                <a:lnTo>
                  <a:pt x="5901779" y="1511304"/>
                </a:lnTo>
                <a:lnTo>
                  <a:pt x="5506390" y="1511304"/>
                </a:lnTo>
                <a:lnTo>
                  <a:pt x="5506390" y="1511306"/>
                </a:lnTo>
                <a:lnTo>
                  <a:pt x="4434058" y="1511306"/>
                </a:lnTo>
                <a:lnTo>
                  <a:pt x="4319855" y="1511306"/>
                </a:lnTo>
                <a:lnTo>
                  <a:pt x="4310215" y="1511306"/>
                </a:lnTo>
                <a:lnTo>
                  <a:pt x="3340133" y="1511306"/>
                </a:lnTo>
                <a:lnTo>
                  <a:pt x="3292695" y="1511306"/>
                </a:lnTo>
                <a:lnTo>
                  <a:pt x="3100647" y="1511306"/>
                </a:lnTo>
                <a:lnTo>
                  <a:pt x="0" y="1511306"/>
                </a:lnTo>
                <a:close/>
              </a:path>
            </a:pathLst>
          </a:custGeom>
          <a:solidFill>
            <a:srgbClr val="DDDC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1">
            <a:extLst>
              <a:ext uri="{FF2B5EF4-FFF2-40B4-BE49-F238E27FC236}">
                <a16:creationId xmlns:a16="http://schemas.microsoft.com/office/drawing/2014/main" id="{8AC533DD-1CF6-4A33-852D-387744153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62891" y="5346700"/>
            <a:ext cx="2329109" cy="1511301"/>
          </a:xfrm>
          <a:custGeom>
            <a:avLst/>
            <a:gdLst>
              <a:gd name="connsiteX0" fmla="*/ 697617 w 2329109"/>
              <a:gd name="connsiteY0" fmla="*/ 0 h 1511301"/>
              <a:gd name="connsiteX1" fmla="*/ 2329109 w 2329109"/>
              <a:gd name="connsiteY1" fmla="*/ 0 h 1511301"/>
              <a:gd name="connsiteX2" fmla="*/ 2329109 w 2329109"/>
              <a:gd name="connsiteY2" fmla="*/ 1511301 h 1511301"/>
              <a:gd name="connsiteX3" fmla="*/ 0 w 2329109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29109" h="1511301">
                <a:moveTo>
                  <a:pt x="697617" y="0"/>
                </a:moveTo>
                <a:lnTo>
                  <a:pt x="2329109" y="0"/>
                </a:lnTo>
                <a:lnTo>
                  <a:pt x="2329109" y="1511301"/>
                </a:lnTo>
                <a:lnTo>
                  <a:pt x="0" y="1511301"/>
                </a:lnTo>
                <a:close/>
              </a:path>
            </a:pathLst>
          </a:custGeom>
          <a:solidFill>
            <a:srgbClr val="40404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233E14-D3B6-4553-A694-5F4C51CA0E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240" y="5444835"/>
            <a:ext cx="9095651" cy="830231"/>
          </a:xfrm>
        </p:spPr>
        <p:txBody>
          <a:bodyPr>
            <a:normAutofit/>
          </a:bodyPr>
          <a:lstStyle/>
          <a:p>
            <a:pPr algn="l"/>
            <a:r>
              <a:rPr lang="fr-FR" sz="4000">
                <a:solidFill>
                  <a:srgbClr val="000000"/>
                </a:solidFill>
              </a:rPr>
              <a:t>Réunion de l’encadrement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5DEECF9-6904-49F8-A665-4CC2E48AF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6290-7CFA-4C53-AC06-C435F50BDB96}" type="datetime1">
              <a:rPr lang="fr-FR" smtClean="0"/>
              <a:t>27/11/2020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57EACA5-F873-4091-BB6F-F8D0E0CC3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343A50-BAEE-4702-B5B2-FE1A3FC4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374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Bilan de l’activité de l’année n-1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0802552E-76D9-43AD-8DDC-29471C832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SN" dirty="0"/>
              <a:t>Niveau d’activités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8F9B4-E37C-46AE-9E2C-C8082153BFD7}" type="datetime1">
              <a:rPr lang="fr-FR" smtClean="0"/>
              <a:t>27/11/2020</a:t>
            </a:fld>
            <a:endParaRPr lang="fr-FR"/>
          </a:p>
        </p:txBody>
      </p:sp>
      <p:sp>
        <p:nvSpPr>
          <p:cNvPr id="10" name="Espace réservé du pied de page 6">
            <a:extLst>
              <a:ext uri="{FF2B5EF4-FFF2-40B4-BE49-F238E27FC236}">
                <a16:creationId xmlns:a16="http://schemas.microsoft.com/office/drawing/2014/main" id="{DA34DE30-F727-4BA4-8C2C-6B7EEF04C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  <a:endParaRPr lang="fr-F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8CE56B-8D55-4699-9F77-847A5650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715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0D1E6-2F36-40E1-8498-E68E3ABB2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Faits marquants de l’année n-1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5E463-2CD2-47A4-BDB9-90E2647E4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285875"/>
            <a:ext cx="11325225" cy="495143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M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D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93F5DC-71C3-4D20-BFD4-1218BE126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065B-98EE-4A9A-B530-CAA7502A870E}" type="datetime1">
              <a:rPr lang="fr-FR" smtClean="0"/>
              <a:t>27/11/2020</a:t>
            </a:fld>
            <a:endParaRPr lang="fr-FR"/>
          </a:p>
        </p:txBody>
      </p:sp>
      <p:sp>
        <p:nvSpPr>
          <p:cNvPr id="8" name="Espace réservé du pied de page 6">
            <a:extLst>
              <a:ext uri="{FF2B5EF4-FFF2-40B4-BE49-F238E27FC236}">
                <a16:creationId xmlns:a16="http://schemas.microsoft.com/office/drawing/2014/main" id="{7D64A3C6-62A4-4BAB-8765-5B896FE7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Réunion de l'encadrement</a:t>
            </a:r>
            <a:endParaRPr lang="fr-F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6FA38-7FF6-4D7A-81FD-92449235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841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1EA9-801A-46BC-8D29-0466379C3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Enjeux principaux identifiés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343DB-1C9D-4E27-9D07-83C1C4778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71447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R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T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80FD0-BCE7-4343-A18D-793CEDA7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EFF3D-CBAF-489E-8C73-49AE13E7A757}" type="datetime1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8399-E2CB-4E90-8B4B-E649E8978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D7357-DD3E-4D4E-98ED-6C72DE733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85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909E6-D66D-418B-91B2-15DB7345A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stratégiques de l’entreprise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9FB71-41A0-418D-A658-81C9D8214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990" y="1819922"/>
            <a:ext cx="10554810" cy="435704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b="1" dirty="0"/>
              <a:t>D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A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/>
              <a:t>A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/>
              <a:t>M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FR" dirty="0"/>
              <a:t>B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840BA-D5A5-4042-BEAD-D5FB2ACC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0D96-DC93-4EB3-B0E3-387302445FB1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0BB86-A121-4C04-8BC7-591052C0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406F6-D497-4632-A4C9-F01E5C98A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69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71EBC-A12F-4601-8554-35FA5E1C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spécifiques de l’encadrement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06253-FE2B-450C-BCD9-58A65E848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2333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b="1" dirty="0"/>
              <a:t>A</a:t>
            </a: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G</a:t>
            </a: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b="1" dirty="0"/>
              <a:t>O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23294-6F10-4A01-A18C-92F14C22D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A7B29-31A8-41CC-9232-ED8F9FB17CDE}" type="datetime1">
              <a:rPr lang="fr-FR" smtClean="0"/>
              <a:t>27/11/2020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F2442-1856-473E-A0F2-62F507ED1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52F35-5822-443D-BFD2-1AD17AD15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998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33E14-D3B6-4553-A694-5F4C51CA0E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Merci de votre attention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2DD9B-8084-41DE-AA44-FF72362C1A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F3919-8DE5-4517-BC65-FAC1DCBA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D617-358C-40AB-AD84-526AA6A5FE7B}" type="datetime1">
              <a:rPr lang="fr-FR" smtClean="0"/>
              <a:t>27/11/2020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BD07E-3142-4AFE-9DD4-AF94CC8F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31DC4-F30A-4D7C-A314-DCE3AE989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43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79</Words>
  <Application>Microsoft Office PowerPoint</Application>
  <PresentationFormat>Grand écran</PresentationFormat>
  <Paragraphs>45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Réunion de l’encadrement</vt:lpstr>
      <vt:lpstr>Bilan de l’activité de l’année n-1</vt:lpstr>
      <vt:lpstr>Faits marquants de l’année n-1</vt:lpstr>
      <vt:lpstr>Enjeux principaux identifiés</vt:lpstr>
      <vt:lpstr>Objectifs stratégiques de l’entreprise</vt:lpstr>
      <vt:lpstr>Objectifs spécifiques de l’encadrement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 l’encadrement</dc:title>
  <dc:creator>Khadijatou NAKOULIMA</dc:creator>
  <cp:lastModifiedBy>Khady</cp:lastModifiedBy>
  <cp:revision>8</cp:revision>
  <dcterms:created xsi:type="dcterms:W3CDTF">2020-02-03T12:38:28Z</dcterms:created>
  <dcterms:modified xsi:type="dcterms:W3CDTF">2020-11-27T12:27:16Z</dcterms:modified>
</cp:coreProperties>
</file>